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70" r:id="rId8"/>
    <p:sldId id="271" r:id="rId9"/>
    <p:sldId id="262" r:id="rId10"/>
    <p:sldId id="260" r:id="rId11"/>
    <p:sldId id="265" r:id="rId12"/>
    <p:sldId id="263" r:id="rId13"/>
    <p:sldId id="266" r:id="rId14"/>
    <p:sldId id="267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 varScale="1">
        <p:scale>
          <a:sx n="66" d="100"/>
          <a:sy n="66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0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8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3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8A06-23C7-4386-A72E-21585F51AB0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114C-F8A8-4834-B2D2-679D1A2E1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70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6904" cy="4608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ВПО Астраханский ГМУ Минздрава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 студенческого научного общества за 2015 год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61095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9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687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XXII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научно-студенческая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конференция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хирургии,анестезиологии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реаниматологии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детского возраста»,Краснодар-Сочи,2015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WN3qFR2c3s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3576" r="9700" b="2172"/>
          <a:stretch/>
        </p:blipFill>
        <p:spPr bwMode="auto">
          <a:xfrm>
            <a:off x="2123728" y="1183138"/>
            <a:ext cx="45409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Члены студенческого научного кружка по физиологии приняли участие в международной студенческой конференции в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г.Воронеже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в апреле 2015г.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65-я международная студенческая  научно-техническая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коференция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посвященная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85-летию со дня основания Вуза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Ci3Y4kslGL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7476"/>
          <a:stretch/>
        </p:blipFill>
        <p:spPr bwMode="auto">
          <a:xfrm>
            <a:off x="3151558" y="1918770"/>
            <a:ext cx="5980047" cy="45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O2Y5XVtCtZ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2773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ВПО «Самарский государственный медицинский университет Министерства Здравоохранения РФ», Третья Всероссийская студенческая олимпиада по Клинической фармакологии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С 13 по 15 мая 2015 года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17" y="0"/>
            <a:ext cx="3268767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66" y="2509431"/>
            <a:ext cx="5875233" cy="43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9431"/>
            <a:ext cx="3268766" cy="434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96-й Всероссийская итоговая научная конференция студентов и молодых ученых с международным участием, посвященной 70-летию победы в Великой отечественной войне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(20-22 мая 2015 г.)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5943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Награждение губернаторских стипендиатов за научно-исследовательскую работу,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2015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qHg-wuuMd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4593"/>
            <a:ext cx="6662688" cy="44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" y="0"/>
            <a:ext cx="9140056" cy="36584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студентов и молодых ученых с международным участием «Современные аспекты инфекционной патологии», посвященная 90-летию кафедры инфекционных болезней Астраханского государственного медицинского университета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5-6 октября 2015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4003"/>
            <a:ext cx="5216128" cy="333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2146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Пятая межрегиональная учебно-практическая конференция «Производственная практика в медицинском ВУЗе. Расширение горизонтов»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Казань,2015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Ol_5O3Ozr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26" y="2276871"/>
            <a:ext cx="5093638" cy="45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28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Всероссийский молодежный форум с международным участием «Неделя науки -2015»,Ставрополь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ноябрь,2015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37E7dvpOk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5549"/>
            <a:ext cx="5688632" cy="49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Студенческое научное общество Астраханского ГМУ является добровольной общественной организацией студентов, объединившихся на основе общности научных интересов и активно занимающихся научно-исследовательской работой на кафедрах, в лабораториях, других подразделениях университета.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120"/>
          <a:stretch/>
        </p:blipFill>
        <p:spPr bwMode="auto">
          <a:xfrm>
            <a:off x="4601029" y="2353072"/>
            <a:ext cx="4459226" cy="34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VI Международный молодежный медицинский конгресс «Санкт-Петербургские научные чтения-2015»,г. Санкт-Петербург.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2-4 декабря 2015 года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NqZs4t5hK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3822" r="10625" b="9311"/>
          <a:stretch/>
        </p:blipFill>
        <p:spPr bwMode="auto">
          <a:xfrm>
            <a:off x="179512" y="2365017"/>
            <a:ext cx="4183176" cy="34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осеннего отбора  «УМНИК»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Гавриленко Алена Валерьевна, проект "Разработка офис-теста для оценки тяжести неселективной протеинурии";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Магомедов Хаджи-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проект "Разработка способа диагностики церебральной гипоксии у новорожденных";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Мартынова Ольга Витальевна, проект "Разработка вспомогательного метода лечения мелкозернистыми кремнеземами в травматологической практике";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Масленников Илья Валерьевич, проект "Разработка комплекса тестов для дифференциальной диагностики абдоминальной хирургической патологии";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осеннего отбора  «УМНИК»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Пшанова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Карипуллаевна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проект "Исследование инновационной модели для фармакологической коррекции плацентарной недостаточности";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Расщепкин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 Владиславович, проект "Разработка индивидуальных программ физических тренировок у детей";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Робин Арсений Андреевич, проект "Разработка комплекса новых биохимических тестов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нейробелки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оценка их перспектив для неврологии и нейрохирургии";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Узбякова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Раиля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Рафаильевна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проект "Разработка способа прогноза идиопатического мужского бесплодия";</a:t>
            </a:r>
          </a:p>
        </p:txBody>
      </p:sp>
    </p:spTree>
    <p:extLst>
      <p:ext uri="{BB962C8B-B14F-4D97-AF65-F5344CB8AC3E}">
        <p14:creationId xmlns:p14="http://schemas.microsoft.com/office/powerpoint/2010/main" val="31869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осеннего отбора  «УМНИК»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Улюмджиева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Настина Вячеславовна, проект "Разработка нового способа выявления генно-модифицированных молочных продуктов";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Хазамов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Гаджи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Гитинамагомедович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проект "Разработка биохимического способа прогноза темпов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постравматической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регенерации тканей";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Дамир Тимурович, проект "Разработка комплекса новых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неинвазивных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диагностических технологий для хирургической стоматологии";</a:t>
            </a:r>
          </a:p>
        </p:txBody>
      </p:sp>
    </p:spTree>
    <p:extLst>
      <p:ext uri="{BB962C8B-B14F-4D97-AF65-F5344CB8AC3E}">
        <p14:creationId xmlns:p14="http://schemas.microsoft.com/office/powerpoint/2010/main" val="3785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Награждение губернаторских стипендиатов за научно-исследовательскую работу, март,2015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YU_INvAyyw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-1681" r="16894" b="1"/>
          <a:stretch/>
        </p:blipFill>
        <p:spPr bwMode="auto">
          <a:xfrm>
            <a:off x="2530764" y="2420888"/>
            <a:ext cx="4780034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12360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XXIV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Всероссийская студенческая олимпиада     по хирургии имени академика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М.И.Перельмана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Региональный тур ЮФО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г.Краснодар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., 19-20 марта 2015 года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BjXckM354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8588"/>
            <a:ext cx="4789459" cy="31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2342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3502"/>
            <a:ext cx="224313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91" y="-22130"/>
            <a:ext cx="2736304" cy="362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2" y="3651250"/>
            <a:ext cx="2109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712586" cy="360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5"/>
            <a:ext cx="8229600" cy="16151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Российский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молодежный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медицинский Форум студентов и молодых ученых «Великая победа»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3dBw02D2o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61" y="2348880"/>
            <a:ext cx="628367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Образовательный форум "Российские дни сердца" 2015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01317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15-17 апреля 2015 г. Москва «КЛИНИЧЕСКИЙ СЛУЧАЙ РАЗВИТИЯ ОСТРОГО НАРУШЕНИЯ МОЗГОВОГО КРОВООБРАЩЕНИЯ У ПАЦИЕНТА С НЕ-Q ИНФАРКТОМ МИОКАРДА»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Чичков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Ю.М. 401 группа лечебный Факультет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XXI Всероссийский съезд сердечно-сосудистых хирургов,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«Оценка качества жизни пациентов с артериальной гипертензией на фоне ожирения» 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«Оптимизация иммунологической диагностики и лечения инфаркта миокарда с подъемом сегмента ST на фоне хронической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герпесвирусной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инфекции»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Ю.М.Чичков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89-я Всероссийская научно-практическая конференция студентов и молодых ученых, посвященной 70-летию Победы в Великой Отечественной войне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tXfDs3ye9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4726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1167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458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ГБОУ ВПО Астраханский ГМУ Минздрава России  Подведение итогов работы студенческого научного общества за 2015 год</vt:lpstr>
      <vt:lpstr>Презентация PowerPoint</vt:lpstr>
      <vt:lpstr>Награждение губернаторских стипендиатов за научно-исследовательскую работу, март,2015. </vt:lpstr>
      <vt:lpstr>            XXIV Всероссийская студенческая олимпиада     по хирургии имени академика М.И.Перельмана           Региональный тур ЮФО          г.Краснодар., 19-20 марта 2015 года</vt:lpstr>
      <vt:lpstr>Презентация PowerPoint</vt:lpstr>
      <vt:lpstr>Российский  молодежный медицинский Форум студентов и молодых ученых «Великая победа»</vt:lpstr>
      <vt:lpstr>Образовательный форум "Российские дни сердца" 2015</vt:lpstr>
      <vt:lpstr>-XXI Всероссийский съезд сердечно-сосудистых хирургов, г.Москва  «Оценка качества жизни пациентов с артериальной гипертензией на фоне ожирения» . «Оптимизация иммунологической диагностики и лечения инфаркта миокарда с подъемом сегмента ST на фоне хронической герпесвирусной инфекции» Ю.М.Чичков</vt:lpstr>
      <vt:lpstr>89-я Всероссийская научно-практическая конференция студентов и молодых ученых, посвященной 70-летию Победы в Великой Отечественной войне</vt:lpstr>
      <vt:lpstr>XXII Всероссийская научно-студенческая конференция «Актуальные вопросы хирургии,анестезиологии и реаниматологии детского возраста»,Краснодар-Сочи,2015</vt:lpstr>
      <vt:lpstr>Презентация PowerPoint</vt:lpstr>
      <vt:lpstr>65-я международная студенческая  научно-техническая коференция, посвященная 85-летию со дня основания Вуза</vt:lpstr>
      <vt:lpstr>      ГБОУ ВПО «Самарский государственный медицинский университет Министерства Здравоохранения РФ», Третья Всероссийская студенческая олимпиада по Клинической фармакологии.  С 13 по 15 мая 2015 года    </vt:lpstr>
      <vt:lpstr>Презентация PowerPoint</vt:lpstr>
      <vt:lpstr>96-й Всероссийская итоговая научная конференция студентов и молодых ученых с международным участием, посвященной 70-летию победы в Великой отечественной войне (20-22 мая 2015 г.) </vt:lpstr>
      <vt:lpstr>Награждение губернаторских стипендиатов за научно-исследовательскую работу, октябрь, 2015. </vt:lpstr>
      <vt:lpstr>V научно-практическая конференция студентов и молодых ученых с международным участием «Современные аспекты инфекционной патологии», посвященная 90-летию кафедры инфекционных болезней Астраханского государственного медицинского университета 5-6 октября 2015 г.</vt:lpstr>
      <vt:lpstr>Пятая межрегиональная учебно-практическая конференция «Производственная практика в медицинском ВУЗе. Расширение горизонтов» , Казань,2015</vt:lpstr>
      <vt:lpstr>Всероссийский молодежный форум с международным участием «Неделя науки -2015»,Ставрополь, ноябрь,2015</vt:lpstr>
      <vt:lpstr>VI Международный молодежный медицинский конгресс «Санкт-Петербургские научные чтения-2015»,г. Санкт-Петербург. 2-4 декабря 2015 года</vt:lpstr>
      <vt:lpstr>Победители осеннего отбора  «УМНИК»</vt:lpstr>
      <vt:lpstr>Победители осеннего отбора  «УМНИК»</vt:lpstr>
      <vt:lpstr>Победители осеннего отбора  «УМНИК»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Подведение итогов работы студенческого научного общества за 2015 год</dc:title>
  <dc:creator>user</dc:creator>
  <cp:lastModifiedBy>User</cp:lastModifiedBy>
  <cp:revision>26</cp:revision>
  <dcterms:created xsi:type="dcterms:W3CDTF">2016-01-14T14:52:10Z</dcterms:created>
  <dcterms:modified xsi:type="dcterms:W3CDTF">2016-03-10T08:48:55Z</dcterms:modified>
</cp:coreProperties>
</file>