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5" r:id="rId8"/>
    <p:sldId id="262" r:id="rId9"/>
    <p:sldId id="266" r:id="rId10"/>
    <p:sldId id="261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2" d="100"/>
          <a:sy n="72" d="100"/>
        </p:scale>
        <p:origin x="124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кафедры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создания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факультета, в чьем ведении находится кафедра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798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состояние кафедры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665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кафедры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528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lvl="1" algn="ctr"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Профессионально-квалификационный состав преподавателей кафедры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931896"/>
              </p:ext>
            </p:extLst>
          </p:nvPr>
        </p:nvGraphicFramePr>
        <p:xfrm>
          <a:off x="539552" y="1412776"/>
          <a:ext cx="8064895" cy="4392489"/>
        </p:xfrm>
        <a:graphic>
          <a:graphicData uri="http://schemas.openxmlformats.org/drawingml/2006/table">
            <a:tbl>
              <a:tblPr firstRow="1" firstCol="1" bandRow="1"/>
              <a:tblGrid>
                <a:gridCol w="1512168"/>
                <a:gridCol w="1296144"/>
                <a:gridCol w="1152128"/>
                <a:gridCol w="1584176"/>
                <a:gridCol w="1656184"/>
                <a:gridCol w="864095"/>
              </a:tblGrid>
              <a:tr h="878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Профессора (чел)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Доценты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(чел)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Старшие преподаватели (чел)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Преподаватели (чел)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Всего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Штатные преподаватели, в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Преподаватели – внутренние совместители, в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Преподаватели – внешние совместители, в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68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Кадровый состав кафедры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743258"/>
              </p:ext>
            </p:extLst>
          </p:nvPr>
        </p:nvGraphicFramePr>
        <p:xfrm>
          <a:off x="395537" y="1916832"/>
          <a:ext cx="7992887" cy="2608367"/>
        </p:xfrm>
        <a:graphic>
          <a:graphicData uri="http://schemas.openxmlformats.org/drawingml/2006/table">
            <a:tbl>
              <a:tblPr firstRow="1" firstCol="1" bandRow="1"/>
              <a:tblGrid>
                <a:gridCol w="1224135"/>
                <a:gridCol w="1289778"/>
                <a:gridCol w="1070163"/>
                <a:gridCol w="1033172"/>
                <a:gridCol w="1189071"/>
                <a:gridCol w="400923"/>
                <a:gridCol w="1785645"/>
              </a:tblGrid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ФИО преподавателя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Должность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Ученая степень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Ученое звание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Занимаемая штатная единица (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ст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Специальность по сертификату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642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Штатные преподаватели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2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25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Совместители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2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02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преподаваемых на кафедре учебных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 по программам ВПО и СПО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836685"/>
              </p:ext>
            </p:extLst>
          </p:nvPr>
        </p:nvGraphicFramePr>
        <p:xfrm>
          <a:off x="467545" y="1772814"/>
          <a:ext cx="8064894" cy="4680530"/>
        </p:xfrm>
        <a:graphic>
          <a:graphicData uri="http://schemas.openxmlformats.org/drawingml/2006/table">
            <a:tbl>
              <a:tblPr firstRow="1" firstCol="1" bandRow="1"/>
              <a:tblGrid>
                <a:gridCol w="370761"/>
                <a:gridCol w="1762800"/>
                <a:gridCol w="1413105"/>
                <a:gridCol w="1496526"/>
                <a:gridCol w="1673480"/>
                <a:gridCol w="1348222"/>
              </a:tblGrid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Наименование дисциплины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Наименование направления подготовки, в рамках которых преподается дисциплина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ВПО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</a:rPr>
                        <a:t> / СПО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Образовательный стандарт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Курс преподавания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368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работа кафедры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данные в сравнении с прошедшим годом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423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научной деятельности кафедры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данные в сравнении с прошедшим годом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351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аспирантах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соискателях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ученых званий о ходе выполнения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 на кафедре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272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Публикационная активность кафедры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661248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данные в сравнении с прошедшим годом</a:t>
            </a:r>
          </a:p>
        </p:txBody>
      </p:sp>
    </p:spTree>
    <p:extLst>
      <p:ext uri="{BB962C8B-B14F-4D97-AF65-F5344CB8AC3E}">
        <p14:creationId xmlns:p14="http://schemas.microsoft.com/office/powerpoint/2010/main" val="98833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Показатели публикационной активности за </a:t>
            </a:r>
            <a:r>
              <a:rPr lang="ru-RU" smtClean="0"/>
              <a:t>2015-2017 годы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812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167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Название кафедры </vt:lpstr>
      <vt:lpstr>Профессионально-квалификационный состав преподавателей кафедры</vt:lpstr>
      <vt:lpstr>Кадровый состав кафедры</vt:lpstr>
      <vt:lpstr>Количество преподаваемых на кафедре учебных дисциплин по программам ВПО и СПО</vt:lpstr>
      <vt:lpstr>Учебно-методическая работа кафедры</vt:lpstr>
      <vt:lpstr>Основные направления научной деятельности кафедры</vt:lpstr>
      <vt:lpstr>Сведения об аспирантах и соискателях ученых званий о ходе выполнения НИР на кафедре</vt:lpstr>
      <vt:lpstr>Публикационная активность кафедры</vt:lpstr>
      <vt:lpstr>Показатели публикационной активности за 2015-2017 годы</vt:lpstr>
      <vt:lpstr>Материально-техническое состояние кафедры </vt:lpstr>
      <vt:lpstr>Проблемы кафедры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кафедры </dc:title>
  <dc:creator>1</dc:creator>
  <cp:lastModifiedBy>Игорь</cp:lastModifiedBy>
  <cp:revision>9</cp:revision>
  <dcterms:created xsi:type="dcterms:W3CDTF">2017-09-21T07:51:56Z</dcterms:created>
  <dcterms:modified xsi:type="dcterms:W3CDTF">2017-11-13T05:58:40Z</dcterms:modified>
</cp:coreProperties>
</file>