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2" d="100"/>
          <a:sy n="82" d="100"/>
        </p:scale>
        <p:origin x="-112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DB42D09F-CDD6-438C-976D-2CAD56EEB7E7}" type="datetimeFigureOut">
              <a:rPr lang="ru-RU" smtClean="0"/>
              <a:pPr/>
              <a:t>16.11.2018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B69DD0E-AB7E-4E2D-8563-E4C1F7882EA5}"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B42D09F-CDD6-438C-976D-2CAD56EEB7E7}" type="datetimeFigureOut">
              <a:rPr lang="ru-RU" smtClean="0"/>
              <a:pPr/>
              <a:t>16.11.2018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B69DD0E-AB7E-4E2D-8563-E4C1F7882EA5}"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B42D09F-CDD6-438C-976D-2CAD56EEB7E7}" type="datetimeFigureOut">
              <a:rPr lang="ru-RU" smtClean="0"/>
              <a:pPr/>
              <a:t>16.11.2018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B69DD0E-AB7E-4E2D-8563-E4C1F7882EA5}"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B42D09F-CDD6-438C-976D-2CAD56EEB7E7}" type="datetimeFigureOut">
              <a:rPr lang="ru-RU" smtClean="0"/>
              <a:pPr/>
              <a:t>16.11.2018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B69DD0E-AB7E-4E2D-8563-E4C1F7882EA5}"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DB42D09F-CDD6-438C-976D-2CAD56EEB7E7}" type="datetimeFigureOut">
              <a:rPr lang="ru-RU" smtClean="0"/>
              <a:pPr/>
              <a:t>16.11.2018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B69DD0E-AB7E-4E2D-8563-E4C1F7882EA5}"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DB42D09F-CDD6-438C-976D-2CAD56EEB7E7}" type="datetimeFigureOut">
              <a:rPr lang="ru-RU" smtClean="0"/>
              <a:pPr/>
              <a:t>16.11.2018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B69DD0E-AB7E-4E2D-8563-E4C1F7882EA5}"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DB42D09F-CDD6-438C-976D-2CAD56EEB7E7}" type="datetimeFigureOut">
              <a:rPr lang="ru-RU" smtClean="0"/>
              <a:pPr/>
              <a:t>16.11.2018</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6B69DD0E-AB7E-4E2D-8563-E4C1F7882EA5}"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DB42D09F-CDD6-438C-976D-2CAD56EEB7E7}" type="datetimeFigureOut">
              <a:rPr lang="ru-RU" smtClean="0"/>
              <a:pPr/>
              <a:t>16.11.2018</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6B69DD0E-AB7E-4E2D-8563-E4C1F7882EA5}"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B42D09F-CDD6-438C-976D-2CAD56EEB7E7}" type="datetimeFigureOut">
              <a:rPr lang="ru-RU" smtClean="0"/>
              <a:pPr/>
              <a:t>16.11.2018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6B69DD0E-AB7E-4E2D-8563-E4C1F7882EA5}"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DB42D09F-CDD6-438C-976D-2CAD56EEB7E7}" type="datetimeFigureOut">
              <a:rPr lang="ru-RU" smtClean="0"/>
              <a:pPr/>
              <a:t>16.11.2018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B69DD0E-AB7E-4E2D-8563-E4C1F7882EA5}"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DB42D09F-CDD6-438C-976D-2CAD56EEB7E7}" type="datetimeFigureOut">
              <a:rPr lang="ru-RU" smtClean="0"/>
              <a:pPr/>
              <a:t>16.11.2018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B69DD0E-AB7E-4E2D-8563-E4C1F7882EA5}"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42D09F-CDD6-438C-976D-2CAD56EEB7E7}" type="datetimeFigureOut">
              <a:rPr lang="ru-RU" smtClean="0"/>
              <a:pPr/>
              <a:t>16.11.2018</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69DD0E-AB7E-4E2D-8563-E4C1F7882EA5}"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285992"/>
            <a:ext cx="7772400" cy="1314458"/>
          </a:xfrm>
        </p:spPr>
        <p:txBody>
          <a:bodyPr>
            <a:normAutofit/>
          </a:bodyPr>
          <a:lstStyle/>
          <a:p>
            <a:r>
              <a:rPr lang="ru-RU" sz="8000" dirty="0" smtClean="0">
                <a:solidFill>
                  <a:srgbClr val="C00000"/>
                </a:solidFill>
              </a:rPr>
              <a:t>Заголовок</a:t>
            </a:r>
            <a:endParaRPr lang="ru-RU" sz="8000" dirty="0">
              <a:solidFill>
                <a:srgbClr val="C0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42910" y="928670"/>
            <a:ext cx="8001056" cy="5209118"/>
          </a:xfrm>
          <a:prstGeom prst="rect">
            <a:avLst/>
          </a:prstGeom>
          <a:noFill/>
        </p:spPr>
        <p:txBody>
          <a:bodyPr wrap="square" rtlCol="0">
            <a:spAutoFit/>
          </a:bodyPr>
          <a:lstStyle/>
          <a:p>
            <a:r>
              <a:rPr lang="en-US" sz="2400" b="1" dirty="0" smtClean="0">
                <a:solidFill>
                  <a:srgbClr val="00B0F0"/>
                </a:solidFill>
              </a:rPr>
              <a:t>Increase of awareness</a:t>
            </a:r>
            <a:endParaRPr lang="ru-RU" sz="2400" dirty="0" smtClean="0">
              <a:solidFill>
                <a:srgbClr val="00B0F0"/>
              </a:solidFill>
            </a:endParaRPr>
          </a:p>
          <a:p>
            <a:pPr>
              <a:spcBef>
                <a:spcPts val="500"/>
              </a:spcBef>
            </a:pPr>
            <a:r>
              <a:rPr lang="en-US" sz="1600" b="1" dirty="0" smtClean="0"/>
              <a:t> </a:t>
            </a:r>
            <a:r>
              <a:rPr lang="en-US" sz="1600" dirty="0" smtClean="0"/>
              <a:t>Only 55% of women understand that diseases of heart and vessels are No 1 diseases, and less than half of them know that such indicators like arterial pressure and the level of cholesterol and glucose, determine the risk of development of cardiovascular diseases. Red Dress Project is aimed at dissemination of knowledge among women that they can independently and jointly take measures for protection of their health.</a:t>
            </a:r>
            <a:endParaRPr lang="ru-RU" sz="1600" dirty="0" smtClean="0"/>
          </a:p>
          <a:p>
            <a:r>
              <a:rPr lang="en-US" sz="1600" dirty="0" smtClean="0"/>
              <a:t> </a:t>
            </a:r>
            <a:endParaRPr lang="ru-RU" sz="1600" dirty="0" smtClean="0"/>
          </a:p>
          <a:p>
            <a:r>
              <a:rPr lang="en-US" sz="2400" b="1" dirty="0" smtClean="0">
                <a:solidFill>
                  <a:srgbClr val="0070C0"/>
                </a:solidFill>
              </a:rPr>
              <a:t>Risk reduction</a:t>
            </a:r>
            <a:endParaRPr lang="ru-RU" sz="2400" dirty="0" smtClean="0">
              <a:solidFill>
                <a:srgbClr val="0070C0"/>
              </a:solidFill>
            </a:endParaRPr>
          </a:p>
          <a:p>
            <a:pPr>
              <a:spcBef>
                <a:spcPts val="500"/>
              </a:spcBef>
            </a:pPr>
            <a:r>
              <a:rPr lang="en-US" sz="1600" b="1" dirty="0" smtClean="0"/>
              <a:t> </a:t>
            </a:r>
            <a:r>
              <a:rPr lang="en-US" sz="1600" dirty="0" smtClean="0"/>
              <a:t>Risk factors play huge role in development of cardiovascular diseases among women. Age, heredity, sex are the factors on which it is difficult to influence. But there are methods for reduction of risk of beginning and development of diseases of health and vessels:</a:t>
            </a:r>
            <a:endParaRPr lang="ru-RU" sz="1600" dirty="0" smtClean="0"/>
          </a:p>
          <a:p>
            <a:pPr lvl="0">
              <a:spcBef>
                <a:spcPts val="500"/>
              </a:spcBef>
              <a:buFont typeface="Arial" pitchFamily="34" charset="0"/>
              <a:buChar char="•"/>
            </a:pPr>
            <a:r>
              <a:rPr lang="en-US" sz="1600" dirty="0" smtClean="0"/>
              <a:t> </a:t>
            </a:r>
            <a:r>
              <a:rPr lang="en-US" sz="1600" i="1" dirty="0" smtClean="0"/>
              <a:t>To refuse smoking</a:t>
            </a:r>
            <a:endParaRPr lang="ru-RU" sz="1600" i="1" dirty="0" smtClean="0"/>
          </a:p>
          <a:p>
            <a:pPr lvl="0">
              <a:buFont typeface="Arial" pitchFamily="34" charset="0"/>
              <a:buChar char="•"/>
            </a:pPr>
            <a:r>
              <a:rPr lang="en-US" sz="1600" i="1" dirty="0" smtClean="0"/>
              <a:t> To adhere to principles of health nutrition</a:t>
            </a:r>
            <a:endParaRPr lang="ru-RU" sz="1600" i="1" dirty="0" smtClean="0"/>
          </a:p>
          <a:p>
            <a:pPr lvl="0">
              <a:buFont typeface="Arial" pitchFamily="34" charset="0"/>
              <a:buChar char="•"/>
            </a:pPr>
            <a:r>
              <a:rPr lang="en-US" sz="1600" i="1" dirty="0" smtClean="0"/>
              <a:t> To be physically active every day</a:t>
            </a:r>
            <a:endParaRPr lang="ru-RU" sz="1600" i="1" dirty="0" smtClean="0"/>
          </a:p>
          <a:p>
            <a:pPr lvl="0">
              <a:buFont typeface="Arial" pitchFamily="34" charset="0"/>
              <a:buChar char="•"/>
            </a:pPr>
            <a:r>
              <a:rPr lang="en-US" sz="1600" i="1" dirty="0" smtClean="0"/>
              <a:t> To maintain one’s weight within the norm</a:t>
            </a:r>
            <a:endParaRPr lang="ru-RU" sz="1600" i="1" dirty="0" smtClean="0"/>
          </a:p>
          <a:p>
            <a:pPr lvl="0">
              <a:buFont typeface="Arial" pitchFamily="34" charset="0"/>
              <a:buChar char="•"/>
            </a:pPr>
            <a:r>
              <a:rPr lang="en-US" sz="1600" i="1" dirty="0" smtClean="0"/>
              <a:t> To know and control one’s level of arterial pressure</a:t>
            </a:r>
            <a:endParaRPr lang="ru-RU" sz="1600" i="1" dirty="0" smtClean="0"/>
          </a:p>
          <a:p>
            <a:pPr lvl="0">
              <a:buFont typeface="Arial" pitchFamily="34" charset="0"/>
              <a:buChar char="•"/>
            </a:pPr>
            <a:r>
              <a:rPr lang="en-US" sz="1600" i="1" dirty="0" smtClean="0"/>
              <a:t> To know one’s level of cholesterol and glucose of blood</a:t>
            </a:r>
            <a:endParaRPr lang="ru-RU" sz="1600" i="1" dirty="0" smtClean="0"/>
          </a:p>
          <a:p>
            <a:pPr lvl="0">
              <a:buFont typeface="Arial" pitchFamily="34" charset="0"/>
              <a:buChar char="•"/>
            </a:pPr>
            <a:r>
              <a:rPr lang="en-US" sz="1600" i="1" dirty="0" smtClean="0"/>
              <a:t> To fight stress</a:t>
            </a:r>
            <a:endParaRPr lang="ru-RU" sz="1600" i="1" dirty="0" smtClean="0"/>
          </a:p>
          <a:p>
            <a:endParaRPr lang="ru-RU" sz="1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42910" y="2857496"/>
            <a:ext cx="7772400" cy="1314458"/>
          </a:xfrm>
        </p:spPr>
        <p:txBody>
          <a:bodyPr>
            <a:normAutofit/>
          </a:bodyPr>
          <a:lstStyle/>
          <a:p>
            <a:r>
              <a:rPr lang="ru-RU" sz="5400" b="1" dirty="0" smtClean="0">
                <a:solidFill>
                  <a:srgbClr val="C00000"/>
                </a:solidFill>
              </a:rPr>
              <a:t>Спасибо </a:t>
            </a:r>
            <a:r>
              <a:rPr lang="ru-RU" sz="5400" b="1" smtClean="0">
                <a:solidFill>
                  <a:srgbClr val="C00000"/>
                </a:solidFill>
              </a:rPr>
              <a:t>за внимание!</a:t>
            </a:r>
            <a:endParaRPr lang="ru-RU" sz="5400" b="1" dirty="0">
              <a:solidFill>
                <a:srgbClr val="C00000"/>
              </a:solidFill>
            </a:endParaRP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TotalTime>
  <Words>8</Words>
  <Application>Microsoft Office PowerPoint</Application>
  <PresentationFormat>Экран (4:3)</PresentationFormat>
  <Paragraphs>14</Paragraphs>
  <Slides>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vt:i4>
      </vt:variant>
    </vt:vector>
  </HeadingPairs>
  <TitlesOfParts>
    <vt:vector size="4" baseType="lpstr">
      <vt:lpstr>Тема Office</vt:lpstr>
      <vt:lpstr>Заголовок</vt:lpstr>
      <vt:lpstr>Слайд 2</vt:lpstr>
      <vt:lpstr>Спасибо за внимание!</vt:lpstr>
    </vt:vector>
  </TitlesOfParts>
  <Company>Krokoz™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Заголовок</dc:title>
  <dc:creator>Tema</dc:creator>
  <cp:lastModifiedBy>Tema</cp:lastModifiedBy>
  <cp:revision>4</cp:revision>
  <dcterms:created xsi:type="dcterms:W3CDTF">2018-11-13T15:48:48Z</dcterms:created>
  <dcterms:modified xsi:type="dcterms:W3CDTF">2018-11-16T05:55:37Z</dcterms:modified>
</cp:coreProperties>
</file>