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5" r:id="rId3"/>
    <p:sldId id="257" r:id="rId4"/>
    <p:sldId id="261" r:id="rId5"/>
    <p:sldId id="259" r:id="rId6"/>
    <p:sldId id="263" r:id="rId7"/>
    <p:sldId id="262" r:id="rId8"/>
    <p:sldId id="274" r:id="rId9"/>
    <p:sldId id="277" r:id="rId10"/>
    <p:sldId id="278" r:id="rId11"/>
    <p:sldId id="283" r:id="rId12"/>
    <p:sldId id="284" r:id="rId13"/>
    <p:sldId id="285" r:id="rId14"/>
    <p:sldId id="282" r:id="rId15"/>
    <p:sldId id="273" r:id="rId16"/>
    <p:sldId id="272" r:id="rId17"/>
    <p:sldId id="271" r:id="rId18"/>
    <p:sldId id="258" r:id="rId19"/>
    <p:sldId id="286" r:id="rId20"/>
    <p:sldId id="266" r:id="rId21"/>
    <p:sldId id="268" r:id="rId22"/>
    <p:sldId id="269" r:id="rId23"/>
    <p:sldId id="264" r:id="rId24"/>
    <p:sldId id="267" r:id="rId25"/>
    <p:sldId id="270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30" autoAdjust="0"/>
  </p:normalViewPr>
  <p:slideViewPr>
    <p:cSldViewPr>
      <p:cViewPr>
        <p:scale>
          <a:sx n="81" d="100"/>
          <a:sy n="81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214A0-9EEE-4458-BF7D-34F7A6F743DA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B1A6C-D52A-476E-B4F8-04F60DE1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B1A6C-D52A-476E-B4F8-04F60DE1296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913B7C-E8C1-4651-B533-69A39387A4E8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273506-E31D-4BDF-9C45-59E010CF0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12777"/>
            <a:ext cx="8786874" cy="23734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 Анатомия почек и системы органов мочевыделения.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Аномалии развития.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664424"/>
            <a:ext cx="176064" cy="19357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ФГБОУ ВО АСТРАХАНСКИЙ ГОСУДАРСТВЕННЫЙ МЕДИЦИНСКИЙ УНИВЕРСИТЕТ МИНЗДРАВА РОССИИ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572008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Профессор кафедры анатомии Б.Т.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Куртусунов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2.ppt-online.org/files2/slide/f/faPylQW3UCApk7YzvdJTjmHMIsGuwKonxS60eiZ9O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5976" cy="6805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resent5.com/presentation/6be6e4d5ee1c64c33f15dcc5054149f9/image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53621"/>
            <a:ext cx="8215367" cy="616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5715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ОНТОГЕНЕЗ ПОЧКИ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ПРОНЕФРОС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предпочка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рудиментарный  и не функционирующий орган.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Возникает в головном конце эмбриона между вторыми и шестыми сомитами, на третьей неделе эмбриогенеза.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40 часов.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состоит из 8-10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протонефридий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переходящих в канальцы, которые открываются в  проток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предпочки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предшественник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Вольфова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62" name="Picture 2" descr="https://cf.ppt-online.org/files/slide/u/UTStzfIwFsd7bJrNGnY9goW3AmVhQOuyECpv85/slide-50.jpg"/>
          <p:cNvPicPr>
            <a:picLocks noChangeAspect="1" noChangeArrowheads="1"/>
          </p:cNvPicPr>
          <p:nvPr/>
        </p:nvPicPr>
        <p:blipFill>
          <a:blip r:embed="rId2"/>
          <a:srcRect l="1465" r="69971" b="10325"/>
          <a:stretch>
            <a:fillRect/>
          </a:stretch>
        </p:blipFill>
        <p:spPr bwMode="auto">
          <a:xfrm>
            <a:off x="5786447" y="1000108"/>
            <a:ext cx="3179532" cy="5614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3050"/>
            <a:ext cx="52864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МЕЗАНЕФРОС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(первичная почка) -  закладывается между  третьей и четвертой неделями внутриутробного развития. В ней развиваются структуры, сходные с клубочками; это первая функциональная единица почки человеческого эмбриона.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57166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ОНТОГЕНЕЗ ПОЧКИ</a:t>
            </a:r>
          </a:p>
        </p:txBody>
      </p:sp>
      <p:pic>
        <p:nvPicPr>
          <p:cNvPr id="41986" name="Picture 2" descr="https://present5.com/presentation/60187303_454030680/image-21.jpg"/>
          <p:cNvPicPr>
            <a:picLocks noChangeAspect="1" noChangeArrowheads="1"/>
          </p:cNvPicPr>
          <p:nvPr/>
        </p:nvPicPr>
        <p:blipFill>
          <a:blip r:embed="rId2"/>
          <a:srcRect l="64192" t="23611" r="1973" b="38889"/>
          <a:stretch>
            <a:fillRect/>
          </a:stretch>
        </p:blipFill>
        <p:spPr bwMode="auto">
          <a:xfrm>
            <a:off x="5357818" y="2285991"/>
            <a:ext cx="3786182" cy="3281279"/>
          </a:xfrm>
          <a:prstGeom prst="rect">
            <a:avLst/>
          </a:prstGeom>
          <a:noFill/>
        </p:spPr>
      </p:pic>
      <p:pic>
        <p:nvPicPr>
          <p:cNvPr id="5" name="Picture 2" descr="Онтогенез почки"/>
          <p:cNvPicPr>
            <a:picLocks noChangeAspect="1" noChangeArrowheads="1"/>
          </p:cNvPicPr>
          <p:nvPr/>
        </p:nvPicPr>
        <p:blipFill>
          <a:blip r:embed="rId3"/>
          <a:srcRect l="3514" t="80183" r="17432" b="5745"/>
          <a:stretch>
            <a:fillRect/>
          </a:stretch>
        </p:blipFill>
        <p:spPr bwMode="auto">
          <a:xfrm>
            <a:off x="5393505" y="5643578"/>
            <a:ext cx="3750495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Онтогенез по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атом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214290"/>
            <a:ext cx="6578249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348"/>
            <a:ext cx="5572164" cy="66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03" y="282782"/>
            <a:ext cx="8435823" cy="621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7211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20308"/>
            <a:ext cx="3816424" cy="515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733246"/>
            <a:ext cx="864396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Аномалии развития почек: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аномалии количества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(агенезия, аплазия, добавочная почка, удвоение почечных лоханок и мочеточников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дистопия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торакальная, поясничная, подвздошная и тазовая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сращение почек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перекрестная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дистопия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—S- или L-образная почка, подковообразная почка;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аномалии структуры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гидронефроз, гипоплазия, губчатая почка, простая киста почки,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поликистоз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почки)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 почек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поддержание нормального содержания в организме   воды, солей и некоторых веществ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глюкоза, аминокислоты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регуляция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крови, осмотического давления, ионного состава и кислотно-щелочного равновесия;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экскреция из организма продуктов белкового обмена и чужеродных веществ;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регуляция кровяного давления,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эритропоэза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свертывания крови;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секреция ферментов и биологически активных веществ (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ренин,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брадикинин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простагландин, и др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.);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образование мочи.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61957"/>
            <a:ext cx="8364169" cy="478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888431" cy="6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4412813" cy="557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8921"/>
            <a:ext cx="3096344" cy="49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077" y="1124744"/>
            <a:ext cx="44869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600400" cy="448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2819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89040"/>
            <a:ext cx="26384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81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857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6672"/>
            <a:ext cx="46577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3838" b="7900"/>
          <a:stretch>
            <a:fillRect/>
          </a:stretch>
        </p:blipFill>
        <p:spPr bwMode="auto">
          <a:xfrm>
            <a:off x="971600" y="260647"/>
            <a:ext cx="2808312" cy="32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766184" cy="323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2812157" cy="313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6"/>
            <a:ext cx="2194218" cy="310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24433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5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96752"/>
            <a:ext cx="4515702" cy="549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322081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303438" cy="540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54855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511256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2808312" cy="456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575" y="671288"/>
            <a:ext cx="4398889" cy="5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Строение и функции мочевыделительной сис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3702"/>
            <a:ext cx="6215106" cy="6351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2.ppt-online.org/files2/slide/f/faPylQW3UCApk7YzvdJTjmHMIsGuwKonxS60eiZ9O/slide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3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384</TotalTime>
  <Words>257</Words>
  <Application>Microsoft Office PowerPoint</Application>
  <PresentationFormat>Экран (4:3)</PresentationFormat>
  <Paragraphs>27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Функциональная Анатомия почек и системы органов мочевыделения.  Аномалии развития.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АГМА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Возрастная анатомия почек и системы мочевыделения.  Аномалии развития.</dc:title>
  <dc:creator>кафедра анатомии</dc:creator>
  <cp:lastModifiedBy>PressC</cp:lastModifiedBy>
  <cp:revision>42</cp:revision>
  <dcterms:created xsi:type="dcterms:W3CDTF">2013-03-12T10:05:10Z</dcterms:created>
  <dcterms:modified xsi:type="dcterms:W3CDTF">2020-03-20T05:42:08Z</dcterms:modified>
</cp:coreProperties>
</file>