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F325"/>
    <a:srgbClr val="663300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3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915201A-0978-4D20-A5F8-CEB4C1D201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98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21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2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36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01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187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44DD-EBD0-44EA-A3E5-FEECABC066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60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4399209-F0ED-473B-8DA7-47805917E3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0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B8B9-2F74-4BDF-AE9A-9CD34F06CF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8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6AD5A2F-1566-4F86-AC24-BACEEB1203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B333-FC51-4F1C-A8E0-92642EEA6CC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2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87A0-6677-47DB-9F5F-BA10A572F4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39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DC7-F87B-41E1-9430-77D437920F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8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D7A6-6821-452E-B1DE-2804782FEE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92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6F74-7370-4BE9-B682-F3497DDD58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9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4C0E-6471-4BAF-9680-870805DD84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7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FF00"/>
            </a:gs>
            <a:gs pos="74000">
              <a:srgbClr val="42F325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52F4-A6C1-4F25-9145-803ED0998F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00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158" y="908720"/>
            <a:ext cx="7772400" cy="2071688"/>
          </a:xfrm>
          <a:solidFill>
            <a:srgbClr val="FFFFFF">
              <a:alpha val="10196"/>
            </a:srgb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История русского алфавита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068960"/>
            <a:ext cx="6507634" cy="18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«Тот, кто создал азбуку, дал нам в руки нить наших мыслей».</a:t>
            </a:r>
          </a:p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(Антуан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Ривароль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" y="4585773"/>
            <a:ext cx="3149753" cy="2106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ru-RU" dirty="0"/>
              <a:t>Гипотеза - изучение русского алфавита, его появления и развития позволяет глубже узнать историю культуры России – доказана полностью.</a:t>
            </a:r>
          </a:p>
          <a:p>
            <a:r>
              <a:rPr lang="ru-RU" dirty="0"/>
              <a:t>Поставленная цель – изучить истоки русского алфавита – выполнена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2" y="2780928"/>
            <a:ext cx="3920276" cy="39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323312" cy="2088232"/>
          </a:xfrm>
        </p:spPr>
        <p:txBody>
          <a:bodyPr>
            <a:normAutofit/>
          </a:bodyPr>
          <a:lstStyle/>
          <a:p>
            <a:pPr algn="ctr"/>
            <a:r>
              <a:rPr lang="ru-RU" sz="73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r>
              <a:rPr lang="ru-RU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2900169" cy="38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814"/>
            <a:ext cx="3149753" cy="21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5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Истоки возникновения русского алфавита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dirty="0"/>
              <a:t>Считается, что первый буквенный алфавит появился, в 13-м веке до н. э., когда финикийцы совершили решающий переход от значков, обозначающих слова, к знакам, обозначающим звуки </a:t>
            </a:r>
          </a:p>
        </p:txBody>
      </p:sp>
      <p:pic>
        <p:nvPicPr>
          <p:cNvPr id="5" name="Рисунок 4" descr="https://cf.ppt-online.org/files/slide/t/tHvwourc3X5ZdjFOgQI0LW7l8TEGbnief6yksN/slide-4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9" t="17340" r="25914" b="8357"/>
          <a:stretch/>
        </p:blipFill>
        <p:spPr bwMode="auto">
          <a:xfrm>
            <a:off x="5148064" y="2194560"/>
            <a:ext cx="324036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638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Кирилла и Мефодия в создание русского алфавита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24 мая 863 года в граде </a:t>
            </a:r>
            <a:r>
              <a:rPr lang="ru-RU" dirty="0" err="1"/>
              <a:t>Плиске</a:t>
            </a:r>
            <a:r>
              <a:rPr lang="ru-RU" dirty="0"/>
              <a:t>, который в то время был столицей Болгарии, братья Кирилл и Мефодий огласили изобретение славянского алфавита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220941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7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Кириллица</a:t>
            </a:r>
          </a:p>
        </p:txBody>
      </p:sp>
      <p:pic>
        <p:nvPicPr>
          <p:cNvPr id="6" name="Рисунок 5" descr="https://otvet.imgsmail.ru/download/u_4d1e50e840e2a6c1dda40751cdb7dd2e_8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17534" r="962" b="355"/>
          <a:stretch/>
        </p:blipFill>
        <p:spPr bwMode="auto">
          <a:xfrm>
            <a:off x="827584" y="1772816"/>
            <a:ext cx="7560840" cy="4675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617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377940" cy="1293028"/>
          </a:xfrm>
        </p:spPr>
        <p:txBody>
          <a:bodyPr/>
          <a:lstStyle/>
          <a:p>
            <a:pPr algn="ctr"/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кириллицы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Реформа русской азбуки, проведенная при непосредственном участии Петра I, с полным правом признается «внешним, однако полным глубокого значения, символом расхождения между церковно-книжным языком и светскими… стилями письменной речи». В результате первой реформы русского алфавита на свет появилась Гражданская азбука</a:t>
            </a:r>
          </a:p>
        </p:txBody>
      </p:sp>
      <p:pic>
        <p:nvPicPr>
          <p:cNvPr id="6" name="Рисунок 5" descr="Петровская эпох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6"/>
          <a:stretch/>
        </p:blipFill>
        <p:spPr bwMode="auto">
          <a:xfrm>
            <a:off x="4716016" y="1849091"/>
            <a:ext cx="4092861" cy="42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4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Азбука, правленая Петром 1</a:t>
            </a:r>
          </a:p>
        </p:txBody>
      </p:sp>
      <p:pic>
        <p:nvPicPr>
          <p:cNvPr id="6" name="Рисунок 5" descr="hello_html_4e708af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91263" cy="460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7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293096"/>
            <a:ext cx="5486400" cy="566738"/>
          </a:xfrm>
        </p:spPr>
        <p:txBody>
          <a:bodyPr/>
          <a:lstStyle/>
          <a:p>
            <a:pPr algn="ctr"/>
            <a:r>
              <a:rPr lang="ru-RU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М.В, Ломоносова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6408" y="4941168"/>
            <a:ext cx="8784976" cy="804862"/>
          </a:xfrm>
        </p:spPr>
        <p:txBody>
          <a:bodyPr>
            <a:noAutofit/>
          </a:bodyPr>
          <a:lstStyle/>
          <a:p>
            <a:r>
              <a:rPr lang="ru-RU" sz="1400" dirty="0"/>
              <a:t>История русского литературного языка берет свое начало от реформы алфавита, в ходе которой царь Петр Первый рецензировал 1-е издание новой азбуки. Произошло это в 1710 году. Ведущую роль при этом сыграл ученый Михаил Ломоносов, который написал первую «Российскую грамматику» (1755 год). Он придал литературному языку окончательную форму, совершив слияние русского и славянского элементов</a:t>
            </a:r>
          </a:p>
        </p:txBody>
      </p:sp>
      <p:pic>
        <p:nvPicPr>
          <p:cNvPr id="6" name="Рисунок 5" descr="Труды Ломоноса по русскому язык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10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буквы ё есть день рождения!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/>
              <a:t>18 ноября 1783 года княгиня Екатерина Романовна Дашкова предложила ввести в алфавит новую букву – «ё». Идею княгини подхватил Н.М. Карамзин, и с его лёгкой руки буква вошла в состав русского алфавита</a:t>
            </a:r>
            <a:endParaRPr lang="ru-RU" dirty="0"/>
          </a:p>
        </p:txBody>
      </p:sp>
      <p:pic>
        <p:nvPicPr>
          <p:cNvPr id="10" name="Рисунок 9" descr="https://artchive.ru/res/media/img/oy1200/work/8a6/5720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0" y="2061832"/>
            <a:ext cx="3289915" cy="445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86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 реформы алфавита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В 1918 году была проведена реформа русского языка, в которой были введены следующие изменения в алфавит: </a:t>
            </a:r>
          </a:p>
          <a:p>
            <a:r>
              <a:rPr lang="ru-RU" sz="2000" dirty="0"/>
              <a:t>- удалены буквы «ять», «фита», «</a:t>
            </a:r>
            <a:r>
              <a:rPr lang="ru-RU" sz="2000" dirty="0" err="1"/>
              <a:t>десятиричное</a:t>
            </a:r>
            <a:r>
              <a:rPr lang="ru-RU" sz="2000" dirty="0"/>
              <a:t>» и заменены на «Е», «Ф» и «И»; </a:t>
            </a:r>
          </a:p>
          <a:p>
            <a:r>
              <a:rPr lang="ru-RU" sz="2000" dirty="0"/>
              <a:t>- отменен ъ на концах слов; </a:t>
            </a:r>
          </a:p>
          <a:p>
            <a:r>
              <a:rPr lang="ru-RU" sz="2000" dirty="0"/>
              <a:t>- «ижица» сама исчезла из алфавита еще до реформы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Современный русский язык был утвержден в 1942 году, в алфавите которого было прибавлено две буквы «Е» и «Й», с тех пор он состоит уже из 33 букв</a:t>
            </a:r>
          </a:p>
        </p:txBody>
      </p:sp>
    </p:spTree>
    <p:extLst>
      <p:ext uri="{BB962C8B-B14F-4D97-AF65-F5344CB8AC3E}">
        <p14:creationId xmlns:p14="http://schemas.microsoft.com/office/powerpoint/2010/main" val="306883078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40</TotalTime>
  <Words>358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История русского алфавита</vt:lpstr>
      <vt:lpstr>Истоки возникновения русского алфавита</vt:lpstr>
      <vt:lpstr>Вклад Кирилла и Мефодия в создание русского алфавита</vt:lpstr>
      <vt:lpstr>Кириллица</vt:lpstr>
      <vt:lpstr>Реформы кириллицы</vt:lpstr>
      <vt:lpstr>Азбука, правленая Петром 1</vt:lpstr>
      <vt:lpstr>Роль М.В, Ломоносова </vt:lpstr>
      <vt:lpstr>У буквы ё есть день рождения!</vt:lpstr>
      <vt:lpstr>Последние реформы алфавита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алфавита</dc:title>
  <dc:creator>user</dc:creator>
  <cp:lastModifiedBy>Неизвестный пользователь</cp:lastModifiedBy>
  <cp:revision>12</cp:revision>
  <dcterms:created xsi:type="dcterms:W3CDTF">2020-02-15T18:10:28Z</dcterms:created>
  <dcterms:modified xsi:type="dcterms:W3CDTF">2020-03-25T06:48:40Z</dcterms:modified>
</cp:coreProperties>
</file>