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0" r:id="rId5"/>
    <p:sldId id="261" r:id="rId6"/>
    <p:sldId id="271" r:id="rId7"/>
    <p:sldId id="272" r:id="rId8"/>
    <p:sldId id="273" r:id="rId9"/>
    <p:sldId id="274" r:id="rId10"/>
    <p:sldId id="262" r:id="rId11"/>
    <p:sldId id="263" r:id="rId12"/>
    <p:sldId id="264" r:id="rId13"/>
    <p:sldId id="265" r:id="rId14"/>
    <p:sldId id="266" r:id="rId15"/>
    <p:sldId id="267" r:id="rId16"/>
    <p:sldId id="258" r:id="rId17"/>
    <p:sldId id="259" r:id="rId18"/>
    <p:sldId id="268" r:id="rId19"/>
    <p:sldId id="269" r:id="rId20"/>
    <p:sldId id="275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438086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438086"/>
                </a:solidFill>
              </a:rPr>
              <a:pPr/>
              <a:t>10.11.2014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8458200" cy="244317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Хроническое  физическое перенапряжение. Этиология, патогенез, клиника, профилактика, лечение.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121350"/>
          </a:xfrm>
        </p:spPr>
        <p:txBody>
          <a:bodyPr>
            <a:normAutofit/>
          </a:bodyPr>
          <a:lstStyle/>
          <a:p>
            <a:r>
              <a:rPr lang="ru-RU" dirty="0" smtClean="0"/>
              <a:t>Кафедра медицинской реабилитации</a:t>
            </a:r>
          </a:p>
          <a:p>
            <a:r>
              <a:rPr lang="ru-RU" dirty="0" smtClean="0"/>
              <a:t>доцент кафедры, к.м.н.</a:t>
            </a:r>
          </a:p>
          <a:p>
            <a:r>
              <a:rPr lang="ru-RU" dirty="0" smtClean="0"/>
              <a:t>Орлов М.М.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21199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086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 fontScale="77500" lnSpcReduction="20000"/>
          </a:bodyPr>
          <a:lstStyle/>
          <a:p>
            <a:r>
              <a:rPr lang="ru-RU" sz="3200" dirty="0" smtClean="0"/>
              <a:t>Заключается во временном прекращении тренировки (в выраженных стадиях полный отдых 1-3 нед) или изменении её характера: уменьшении нагрузки, особенно максимальной интенсивности, количества упражнений на развитие силы и требующих большого нервного напряжения, увеличении интервалов между занятиями и упражнениями, использовании неспецифических нагрузок и переключений, изменений внешних условий (занятия в лесу, парке, на берегу реки, в нежаркое время дня). Применяют преимущественно неспецифические нагрузки, избегая выраженного утомления. Полезны плавание, прогулки, оздоровительный бег, лыжи, катание на коньках, подвижные и спортивные игры. Участие в соревнованиях исключается.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086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Широко используют средства повышения общей устойчивости организма, нормализации функционального состояния центральной нервной системы, выполнения энергетических и пластических ресурсов организма: сбалансированное питание полноценного белкового состава, включающее незаменимые аминокислоты, приём витаминов (особенно группы В и С), гидро- и бальнеопроцедуры  (души, хвойные, жемчужные, хлоридно-натриевые ванны, гальванизацию, электрофорез, массаж).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086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Используют лёгкие сердечные, тонизирующие средства, препараты железа, кальция, адаптогены, иммуностимуляторы. При нарушении функции какой-либо системы или органа проводят симптоматическое лечение. С целью нормализации психоэмоционального статуса применяют психотерапию, аутогенную тренировку, медитацию и др. Очень важно упорядочить режим и воздействовать на психику (хорошие взаимоотношения, интересный отдых, отвлекающие факторы).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086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Физическое перенапряжение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Физическое перенапряжение – это результат несоответствия между запросами, предъявляемыми физической нагрузкой организму, и возможностями последнего. </a:t>
            </a:r>
          </a:p>
          <a:p>
            <a:r>
              <a:rPr lang="ru-RU" sz="3200" dirty="0" smtClean="0"/>
              <a:t>Различают острое и хроническое перенапряжение.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086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Острое физическое перенапряжение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/>
              <a:t>Возникает преимущественно у недостаточно подготовленных лиц, особенно на фоне скрыто протекающих заболеваний (пороки сердца, аномалии его развития, коронаросклероз, гипертония, хроническая инфекция, интоксикация и др.), но не исключено его развитие и у здорового человека под влиянием стрессовых ситуаций, связанных с предельным нервным и физическим напряжением, избыточной нейрогуморальной стимуляцией – острым катехоламиновым воздействием на миокард.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9600"/>
            <a:ext cx="8915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Хроническое физическое перенапряжение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/>
          </a:bodyPr>
          <a:lstStyle/>
          <a:p>
            <a:r>
              <a:rPr lang="ru-RU" dirty="0" smtClean="0"/>
              <a:t>Может развиться у спортсменов любого возраста и квалификации под влиянием длительных неадекватных нагрузок, форсирования тренировки, отсутствия необходимого отдыха, особенно на фоне заболеваний, интоксикаций из очагов хронической инфекции, нарушении режима (особенно при злоупотреблении алкоголем), неблагоприятных условиях.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Хроническое физическое перенапряжение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Преобладают локальные изменения, т.е. в отдельных органах и системах, наиболее уязвимых звеньях адаптации. Общее состояние и работоспособность спортсмена могут долго не меняться: жалобы и острая фаза отсутствуют. В этих случаях изменения находят только при очередном обследовании, что резко затрудняет возможность своевременной диагностики и принятия мер. </a:t>
            </a:r>
          </a:p>
          <a:p>
            <a:r>
              <a:rPr lang="ru-RU" dirty="0" smtClean="0"/>
              <a:t>Локализация поражения может быть различной, но чаще всего касается сердца, на которое при физических и нервных напряжениях падает особенно большая нагрузка. В начальных стадиях наблюдается только изменения ЭКГ – нарушение процессов реполяризации.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1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3" y="692696"/>
          <a:ext cx="8784974" cy="6080481"/>
        </p:xfrm>
        <a:graphic>
          <a:graphicData uri="http://schemas.openxmlformats.org/drawingml/2006/table">
            <a:tbl>
              <a:tblPr/>
              <a:tblGrid>
                <a:gridCol w="1872207"/>
                <a:gridCol w="2160240"/>
                <a:gridCol w="2448272"/>
                <a:gridCol w="2304255"/>
              </a:tblGrid>
              <a:tr h="284865">
                <a:tc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-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Признаки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Стадия утомления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602">
                <a:tc rowSpan="2">
                  <a:txBody>
                    <a:bodyPr/>
                    <a:lstStyle/>
                    <a:p>
                      <a:pPr marR="247015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Окраска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 marR="247015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кожи лица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начальная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средняя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недопустимая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9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92735">
                        <a:spcAft>
                          <a:spcPts val="0"/>
                        </a:spcAft>
                      </a:pPr>
                      <a:r>
                        <a:rPr lang="ru-RU" sz="17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Небольшое 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  <a:p>
                      <a:pPr marR="292735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покраснение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Покраснение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1290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Значительное или появление </a:t>
                      </a:r>
                      <a:r>
                        <a:rPr lang="ru-RU" sz="17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синюшности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6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Потливость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890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Отсутствует или 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небольшая на лбу, </a:t>
                      </a:r>
                      <a:endParaRPr lang="ru-RU" sz="1700" spc="-1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R="8890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груди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Потливость многих 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участков тела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415">
                        <a:spcAft>
                          <a:spcPts val="0"/>
                        </a:spcAft>
                      </a:pP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Потливость </a:t>
                      </a:r>
                      <a:r>
                        <a:rPr lang="ru-RU" sz="1700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боль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шая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распростра</a:t>
                      </a:r>
                      <a:r>
                        <a:rPr lang="ru-RU" sz="17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няющаяся </a:t>
                      </a:r>
                      <a:r>
                        <a:rPr lang="ru-RU" sz="17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все 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тело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6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Дыхание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Учащенное ровное, </a:t>
                      </a:r>
                      <a:r>
                        <a:rPr lang="ru-RU" sz="17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чередующееся с </a:t>
                      </a: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форсированным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14655">
                        <a:spcAft>
                          <a:spcPts val="0"/>
                        </a:spcAft>
                      </a:pPr>
                      <a:r>
                        <a:rPr lang="ru-RU" sz="1700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Учащенное, </a:t>
                      </a:r>
                      <a:r>
                        <a:rPr lang="ru-RU" sz="1700" spc="-2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дышка 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глубоким 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выдохом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Резкое учащение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9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Осанка, 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походка, 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характер 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движения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Осанка не изменена,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походка бодрая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Осанка неуверенная, 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мышцы расслаблены, 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походка неуверенная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Осанка плохая, 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плечи опущены, походка </a:t>
                      </a:r>
                      <a:r>
                        <a:rPr lang="ru-RU" sz="1700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некоор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динированная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отставание при ходьбе и беге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86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Внимание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интерес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заня</a:t>
                      </a:r>
                      <a:r>
                        <a:rPr lang="ru-RU" sz="1700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тиям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активность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Устойчивый интерес </a:t>
                      </a: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 занятиям, упражнения </a:t>
                      </a:r>
                      <a:r>
                        <a:rPr lang="ru-RU" sz="17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выполняются точно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Внимание снижено, 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наблюдается вялость, 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неточности 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выпол</a:t>
                      </a:r>
                      <a:r>
                        <a:rPr lang="ru-RU" sz="1700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нения 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команд, </a:t>
                      </a:r>
                      <a:r>
                        <a:rPr lang="ru-RU" sz="1700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ошиб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ки 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во время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выпол</a:t>
                      </a:r>
                      <a:r>
                        <a:rPr lang="ru-RU" sz="17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нения </a:t>
                      </a:r>
                      <a:r>
                        <a:rPr lang="ru-RU" sz="17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упражнения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6830" indent="342900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Рассеянное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вни</a:t>
                      </a:r>
                      <a:r>
                        <a:rPr lang="ru-RU" sz="1700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мание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отсутствие 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интереса к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заня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тиям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апатия, восприятие лишь громких команд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1907704" y="188640"/>
            <a:ext cx="554461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 Признаки развития утомления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557" y="914400"/>
            <a:ext cx="8514361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028343"/>
            <a:ext cx="8839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/>
              <a:t>Переутомление</a:t>
            </a:r>
            <a:r>
              <a:rPr lang="ru-RU" sz="2800" dirty="0" smtClean="0"/>
              <a:t> – это пограничное, переходное состояние, которое, если вовремя не принять необходимые меры, может привести к перетренированности. </a:t>
            </a:r>
            <a:r>
              <a:rPr lang="ru-RU" sz="2800" b="1" dirty="0" smtClean="0"/>
              <a:t>Перетренированность</a:t>
            </a:r>
            <a:r>
              <a:rPr lang="ru-RU" sz="2800" dirty="0" smtClean="0"/>
              <a:t> – это общий генерализованный процесс – нарушение установившегося в процессе тренировки оптимального уровня нервно-гормональной регуляции, состояния и взаимоотношения отдельных физиологических систем, дезинтеграция двигательного и вегетативного компонентов реакции, нарушение равновесия холин- и адренергических влияний, т.е. дезадаптации.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381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Признаки перетренированности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601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900" dirty="0" smtClean="0"/>
              <a:t>ухудшение самочувствия, 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/>
              <a:t>снижение общей и спортивной работоспособности, 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/>
              <a:t> преобладание жалоб невротического характера: появляются повышенная утомляемость, апатия, либо, наоборот, раздражительность, агрессивность, неустойчивое настроение, нарушения сна и аппетита, неприятные ощущения в области сердца, головная боль, сердцебиение, 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/>
              <a:t>тяжесть в ногах и в области печени, 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/>
              <a:t>одышка.</a:t>
            </a:r>
            <a:endParaRPr lang="ru-RU" sz="2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76299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33400"/>
            <a:ext cx="868680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763000" cy="61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33400"/>
            <a:ext cx="891540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00339"/>
            <a:ext cx="8763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Times New Roman" pitchFamily="18" charset="0"/>
              </a:rPr>
              <a:t>При перетренированности в зависимости от её стадии и индивидуальных особенностей спортсмена могут преобладать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Times New Roman" pitchFamily="18" charset="0"/>
              </a:rPr>
              <a:t>невротические, кардиологические или смешанного характера симптомы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Начальная стадия перетренированности в связи с нечёткостью жалоб и клинической картины нередко пропускается, что влечёт за собой переход к более тяжёлой стадии с постепенным нарастанием нарушений. Третья стадия заболевания в связи с улучшением врачебного и педагогического контроля встречается крайне редко.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800</Words>
  <Application>Microsoft Office PowerPoint</Application>
  <PresentationFormat>Экран (4:3)</PresentationFormat>
  <Paragraphs>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Office Theme</vt:lpstr>
      <vt:lpstr>Городская</vt:lpstr>
      <vt:lpstr>Хроническое  физическое перенапряжение. Этиология, патогенез, клиника, профилактика, лечение.</vt:lpstr>
      <vt:lpstr>Слайд 2</vt:lpstr>
      <vt:lpstr>Слайд 3</vt:lpstr>
      <vt:lpstr>Признаки перетренированности</vt:lpstr>
      <vt:lpstr>Слайд 5</vt:lpstr>
      <vt:lpstr>Слайд 6</vt:lpstr>
      <vt:lpstr>Слайд 7</vt:lpstr>
      <vt:lpstr>Слайд 8</vt:lpstr>
      <vt:lpstr>Слайд 9</vt:lpstr>
      <vt:lpstr>Лечение</vt:lpstr>
      <vt:lpstr>Лечение</vt:lpstr>
      <vt:lpstr>Лечение</vt:lpstr>
      <vt:lpstr>Физическое перенапряжение</vt:lpstr>
      <vt:lpstr>Острое физическое перенапряжение</vt:lpstr>
      <vt:lpstr>Слайд 15</vt:lpstr>
      <vt:lpstr>Слайд 16</vt:lpstr>
      <vt:lpstr>Хроническое физическое перенапряжение</vt:lpstr>
      <vt:lpstr>Хроническое физическое перенапряжение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Заболевания  и повреждения при нерациональных занятиях физической культурой и спортом</dc:title>
  <dc:creator>Максим</dc:creator>
  <cp:lastModifiedBy>Максим</cp:lastModifiedBy>
  <cp:revision>27</cp:revision>
  <dcterms:created xsi:type="dcterms:W3CDTF">2006-08-16T00:00:00Z</dcterms:created>
  <dcterms:modified xsi:type="dcterms:W3CDTF">2014-11-10T06:12:43Z</dcterms:modified>
</cp:coreProperties>
</file>