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7C57-654F-4E53-B29E-07376897D164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3AC6-D9BD-44DC-BCD0-F702B05868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фав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b6eab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796" y="548680"/>
            <a:ext cx="6235745" cy="4536504"/>
          </a:xfrm>
          <a:prstGeom prst="rect">
            <a:avLst/>
          </a:prstGeom>
        </p:spPr>
      </p:pic>
      <p:pic>
        <p:nvPicPr>
          <p:cNvPr id="3" name="Рисунок 2" descr="img-13856381319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356992"/>
            <a:ext cx="219105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2a1d1f5a308976d6f71fd85bd22c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90500"/>
            <a:ext cx="8890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5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6689775" cy="4293095"/>
          </a:xfrm>
          <a:prstGeom prst="rect">
            <a:avLst/>
          </a:prstGeom>
        </p:spPr>
      </p:pic>
      <p:pic>
        <p:nvPicPr>
          <p:cNvPr id="3" name="Рисунок 2" descr="arbu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33056"/>
            <a:ext cx="2798440" cy="266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4653136"/>
            <a:ext cx="3645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200" dirty="0" smtClean="0">
                <a:ln w="29210">
                  <a:solidFill>
                    <a:srgbClr val="9BBB59">
                      <a:tint val="10000"/>
                    </a:srgb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Арбуз</a:t>
            </a:r>
            <a:endParaRPr lang="ru-RU" sz="8000" b="1" spc="200" dirty="0">
              <a:ln w="29210">
                <a:solidFill>
                  <a:srgbClr val="9BBB59">
                    <a:tint val="10000"/>
                  </a:srgb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8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836c5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24936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2" y="1556792"/>
            <a:ext cx="69076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797152"/>
            <a:ext cx="3978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студентка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105 «Фармация»</a:t>
            </a:r>
          </a:p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Букук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Экран (4:3)</PresentationFormat>
  <Paragraphs>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4</cp:revision>
  <dcterms:created xsi:type="dcterms:W3CDTF">2020-03-23T04:47:13Z</dcterms:created>
  <dcterms:modified xsi:type="dcterms:W3CDTF">2020-03-23T05:19:44Z</dcterms:modified>
</cp:coreProperties>
</file>