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B76A3AA-589B-4EE3-95BF-C15704493A63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607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68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190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882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05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043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498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943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67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29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044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96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623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41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89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116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0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6290C5-EDE7-49AC-9BEC-B39BC418DD9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7810A2-25C2-48EE-8300-3AC39EA62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4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8E8A5A-D20C-4C16-A940-5AACE46E1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370"/>
            <a:ext cx="9144000" cy="2601259"/>
          </a:xfrm>
        </p:spPr>
        <p:txBody>
          <a:bodyPr>
            <a:no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b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893D002-B799-4302-9685-58D380157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9357" y="5082793"/>
            <a:ext cx="3379303" cy="1433788"/>
          </a:xfrm>
        </p:spPr>
        <p:txBody>
          <a:bodyPr>
            <a:normAutofit/>
          </a:bodyPr>
          <a:lstStyle/>
          <a:p>
            <a:pPr lvl="0" algn="r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A6EABD-4A48-43C3-97BD-562AF88EBF28}"/>
              </a:ext>
            </a:extLst>
          </p:cNvPr>
          <p:cNvSpPr/>
          <p:nvPr/>
        </p:nvSpPr>
        <p:spPr>
          <a:xfrm>
            <a:off x="1842052" y="487726"/>
            <a:ext cx="887895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</a:rPr>
              <a:t>ФГБОУ ВО «Астраханский ГМУ»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5084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D7A4D42-F892-41A3-A8B2-6E141D0B4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8" b="6473"/>
          <a:stretch/>
        </p:blipFill>
        <p:spPr>
          <a:xfrm>
            <a:off x="1795669" y="599506"/>
            <a:ext cx="8600661" cy="56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39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8CD2B7C-0E92-41A4-AABB-007C2C462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70" b="7122"/>
          <a:stretch/>
        </p:blipFill>
        <p:spPr>
          <a:xfrm>
            <a:off x="1755913" y="505908"/>
            <a:ext cx="8680174" cy="5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05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9BB2466-5FF2-4999-BFFE-5767C5BAF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80"/>
          <a:stretch/>
        </p:blipFill>
        <p:spPr>
          <a:xfrm>
            <a:off x="1590261" y="599660"/>
            <a:ext cx="9011478" cy="56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92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5996826-0FCA-432D-87C9-3B8AF98E9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1"/>
          <a:stretch/>
        </p:blipFill>
        <p:spPr>
          <a:xfrm>
            <a:off x="822640" y="628778"/>
            <a:ext cx="10546719" cy="560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61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0DE611-46B6-4687-AADB-4D86FF849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48"/>
          <a:stretch/>
        </p:blipFill>
        <p:spPr>
          <a:xfrm>
            <a:off x="942443" y="361122"/>
            <a:ext cx="10307114" cy="61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25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198CB8C-B530-4C56-97B6-280A1CFA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57"/>
          <a:stretch/>
        </p:blipFill>
        <p:spPr>
          <a:xfrm>
            <a:off x="483911" y="758687"/>
            <a:ext cx="11224177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32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7F6EBB3-F924-4E06-817E-985D26E72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89452"/>
            <a:ext cx="6360408" cy="408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A5E8257-72F9-475C-BCA2-4567FB4C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5" y="421980"/>
            <a:ext cx="5327376" cy="354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CB7CE1-3FC0-4CDD-909F-767335EB0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868" y="4175861"/>
            <a:ext cx="7856627" cy="25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804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47B165-52FA-40B1-A49D-C3105914A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788360"/>
            <a:ext cx="7049836" cy="52812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C4969CA-ADC9-49C1-82ED-20148C2D85CC}"/>
              </a:ext>
            </a:extLst>
          </p:cNvPr>
          <p:cNvSpPr/>
          <p:nvPr/>
        </p:nvSpPr>
        <p:spPr>
          <a:xfrm>
            <a:off x="3998308" y="0"/>
            <a:ext cx="4195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</a:t>
            </a:r>
          </a:p>
        </p:txBody>
      </p:sp>
    </p:spTree>
    <p:extLst>
      <p:ext uri="{BB962C8B-B14F-4D97-AF65-F5344CB8AC3E}">
        <p14:creationId xmlns:p14="http://schemas.microsoft.com/office/powerpoint/2010/main" xmlns="" val="407680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BF96330-39F6-4252-A11C-0805C6E7CB9E}"/>
              </a:ext>
            </a:extLst>
          </p:cNvPr>
          <p:cNvSpPr/>
          <p:nvPr/>
        </p:nvSpPr>
        <p:spPr>
          <a:xfrm>
            <a:off x="2945233" y="0"/>
            <a:ext cx="6301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алфавита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CFD13A-E781-4CE2-ACD9-93258172D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25" y="707886"/>
            <a:ext cx="8580784" cy="569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090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42A1658-EFAD-4413-A96D-02E13535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4" y="318052"/>
            <a:ext cx="8295861" cy="622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632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30E6AA-863A-4D8C-B660-748B24AA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55" y="670057"/>
            <a:ext cx="8540690" cy="575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B26B794-C9AE-48A2-98E9-0A6CDDAA2DD0}"/>
              </a:ext>
            </a:extLst>
          </p:cNvPr>
          <p:cNvSpPr/>
          <p:nvPr/>
        </p:nvSpPr>
        <p:spPr>
          <a:xfrm>
            <a:off x="2346576" y="0"/>
            <a:ext cx="74988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Преславская книжная школа</a:t>
            </a:r>
          </a:p>
        </p:txBody>
      </p:sp>
    </p:spTree>
    <p:extLst>
      <p:ext uri="{BB962C8B-B14F-4D97-AF65-F5344CB8AC3E}">
        <p14:creationId xmlns:p14="http://schemas.microsoft.com/office/powerpoint/2010/main" xmlns="" val="143942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725402-445D-4824-AAF9-42562A9E3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08" y="318521"/>
            <a:ext cx="9974984" cy="622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222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D934B06-CEC5-4AFD-A3AD-1D2F1D3BA3A2}"/>
              </a:ext>
            </a:extLst>
          </p:cNvPr>
          <p:cNvSpPr/>
          <p:nvPr/>
        </p:nvSpPr>
        <p:spPr>
          <a:xfrm>
            <a:off x="4399187" y="0"/>
            <a:ext cx="3393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Киевская Русь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BE0B445-017E-4D4F-BAB0-5181CF85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48" y="707886"/>
            <a:ext cx="9848898" cy="573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265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E3307D-5869-462D-BA51-5CFB1BA0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24" y="1033670"/>
            <a:ext cx="10477952" cy="542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4C5D457-09A4-420F-B62F-8FEC6A9B7556}"/>
              </a:ext>
            </a:extLst>
          </p:cNvPr>
          <p:cNvSpPr/>
          <p:nvPr/>
        </p:nvSpPr>
        <p:spPr>
          <a:xfrm>
            <a:off x="3275741" y="41085"/>
            <a:ext cx="564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Старославянский язык</a:t>
            </a:r>
          </a:p>
        </p:txBody>
      </p:sp>
    </p:spTree>
    <p:extLst>
      <p:ext uri="{BB962C8B-B14F-4D97-AF65-F5344CB8AC3E}">
        <p14:creationId xmlns:p14="http://schemas.microsoft.com/office/powerpoint/2010/main" xmlns="" val="48294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FA4D856-27AB-4B84-B75A-0B60EB837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458" b="41488"/>
          <a:stretch/>
        </p:blipFill>
        <p:spPr>
          <a:xfrm>
            <a:off x="3060715" y="646524"/>
            <a:ext cx="6070567" cy="556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7D0669C-DCF2-4F4F-858F-566CD9D75E21}"/>
              </a:ext>
            </a:extLst>
          </p:cNvPr>
          <p:cNvSpPr/>
          <p:nvPr/>
        </p:nvSpPr>
        <p:spPr>
          <a:xfrm>
            <a:off x="2266119" y="23288"/>
            <a:ext cx="7659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 второй половины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</a:p>
        </p:txBody>
      </p:sp>
    </p:spTree>
    <p:extLst>
      <p:ext uri="{BB962C8B-B14F-4D97-AF65-F5344CB8AC3E}">
        <p14:creationId xmlns:p14="http://schemas.microsoft.com/office/powerpoint/2010/main" xmlns="" val="4185560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753</TotalTime>
  <Words>25</Words>
  <Application>Microsoft Office PowerPoint</Application>
  <PresentationFormat>Произвольный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Русский  алфавит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«Русский алфавит»</dc:title>
  <dc:creator>AliyA</dc:creator>
  <cp:lastModifiedBy>PressC</cp:lastModifiedBy>
  <cp:revision>11</cp:revision>
  <dcterms:created xsi:type="dcterms:W3CDTF">2020-02-28T17:25:12Z</dcterms:created>
  <dcterms:modified xsi:type="dcterms:W3CDTF">2020-03-25T08:20:32Z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1908379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