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314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3ED0FEA-1A87-459F-92D5-5D4FE49CA872}" type="datetimeFigureOut">
              <a:rPr lang="en-IN" smtClean="0"/>
              <a:t>23-03-2020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0EA9F5-41B5-44DA-83DF-E9A244B035F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 /><Relationship Id="rId13" Type="http://schemas.openxmlformats.org/officeDocument/2006/relationships/image" Target="../media/image98.jpeg" /><Relationship Id="rId3" Type="http://schemas.openxmlformats.org/officeDocument/2006/relationships/image" Target="../media/image88.jpeg" /><Relationship Id="rId7" Type="http://schemas.openxmlformats.org/officeDocument/2006/relationships/image" Target="../media/image92.jpeg" /><Relationship Id="rId12" Type="http://schemas.openxmlformats.org/officeDocument/2006/relationships/image" Target="../media/image97.jpeg" /><Relationship Id="rId2" Type="http://schemas.openxmlformats.org/officeDocument/2006/relationships/image" Target="../media/image87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91.jpeg" /><Relationship Id="rId11" Type="http://schemas.openxmlformats.org/officeDocument/2006/relationships/image" Target="../media/image96.jpeg" /><Relationship Id="rId5" Type="http://schemas.openxmlformats.org/officeDocument/2006/relationships/image" Target="../media/image90.jpeg" /><Relationship Id="rId10" Type="http://schemas.openxmlformats.org/officeDocument/2006/relationships/image" Target="../media/image95.jpeg" /><Relationship Id="rId4" Type="http://schemas.openxmlformats.org/officeDocument/2006/relationships/image" Target="../media/image89.jpeg" /><Relationship Id="rId9" Type="http://schemas.openxmlformats.org/officeDocument/2006/relationships/image" Target="../media/image94.jpeg" /><Relationship Id="rId14" Type="http://schemas.openxmlformats.org/officeDocument/2006/relationships/image" Target="../media/image99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 /><Relationship Id="rId13" Type="http://schemas.openxmlformats.org/officeDocument/2006/relationships/image" Target="../media/image15.jpeg" /><Relationship Id="rId3" Type="http://schemas.openxmlformats.org/officeDocument/2006/relationships/image" Target="../media/image5.jpeg" /><Relationship Id="rId7" Type="http://schemas.openxmlformats.org/officeDocument/2006/relationships/image" Target="../media/image9.jpeg" /><Relationship Id="rId12" Type="http://schemas.openxmlformats.org/officeDocument/2006/relationships/image" Target="../media/image14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.jpeg" /><Relationship Id="rId11" Type="http://schemas.openxmlformats.org/officeDocument/2006/relationships/image" Target="../media/image13.jpeg" /><Relationship Id="rId5" Type="http://schemas.openxmlformats.org/officeDocument/2006/relationships/image" Target="../media/image7.jpeg" /><Relationship Id="rId10" Type="http://schemas.openxmlformats.org/officeDocument/2006/relationships/image" Target="../media/image12.jpeg" /><Relationship Id="rId4" Type="http://schemas.openxmlformats.org/officeDocument/2006/relationships/image" Target="../media/image6.jpeg" /><Relationship Id="rId9" Type="http://schemas.openxmlformats.org/officeDocument/2006/relationships/image" Target="../media/image11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 /><Relationship Id="rId13" Type="http://schemas.openxmlformats.org/officeDocument/2006/relationships/image" Target="../media/image27.jpeg" /><Relationship Id="rId3" Type="http://schemas.openxmlformats.org/officeDocument/2006/relationships/image" Target="../media/image17.jpeg" /><Relationship Id="rId7" Type="http://schemas.openxmlformats.org/officeDocument/2006/relationships/image" Target="../media/image21.jpeg" /><Relationship Id="rId12" Type="http://schemas.openxmlformats.org/officeDocument/2006/relationships/image" Target="../media/image26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0.jpeg" /><Relationship Id="rId11" Type="http://schemas.openxmlformats.org/officeDocument/2006/relationships/image" Target="../media/image25.jpeg" /><Relationship Id="rId5" Type="http://schemas.openxmlformats.org/officeDocument/2006/relationships/image" Target="../media/image19.jpeg" /><Relationship Id="rId10" Type="http://schemas.openxmlformats.org/officeDocument/2006/relationships/image" Target="../media/image24.jpeg" /><Relationship Id="rId4" Type="http://schemas.openxmlformats.org/officeDocument/2006/relationships/image" Target="../media/image18.jpeg" /><Relationship Id="rId9" Type="http://schemas.openxmlformats.org/officeDocument/2006/relationships/image" Target="../media/image23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 /><Relationship Id="rId13" Type="http://schemas.openxmlformats.org/officeDocument/2006/relationships/image" Target="../media/image39.jpeg" /><Relationship Id="rId3" Type="http://schemas.openxmlformats.org/officeDocument/2006/relationships/image" Target="../media/image29.jpeg" /><Relationship Id="rId7" Type="http://schemas.openxmlformats.org/officeDocument/2006/relationships/image" Target="../media/image33.jpeg" /><Relationship Id="rId12" Type="http://schemas.openxmlformats.org/officeDocument/2006/relationships/image" Target="../media/image38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2.jpeg" /><Relationship Id="rId11" Type="http://schemas.openxmlformats.org/officeDocument/2006/relationships/image" Target="../media/image37.jpeg" /><Relationship Id="rId5" Type="http://schemas.openxmlformats.org/officeDocument/2006/relationships/image" Target="../media/image31.jpeg" /><Relationship Id="rId10" Type="http://schemas.openxmlformats.org/officeDocument/2006/relationships/image" Target="../media/image36.jpeg" /><Relationship Id="rId4" Type="http://schemas.openxmlformats.org/officeDocument/2006/relationships/image" Target="../media/image30.jpeg" /><Relationship Id="rId9" Type="http://schemas.openxmlformats.org/officeDocument/2006/relationships/image" Target="../media/image35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 /><Relationship Id="rId13" Type="http://schemas.openxmlformats.org/officeDocument/2006/relationships/image" Target="../media/image51.jpeg" /><Relationship Id="rId3" Type="http://schemas.openxmlformats.org/officeDocument/2006/relationships/image" Target="../media/image41.jpeg" /><Relationship Id="rId7" Type="http://schemas.openxmlformats.org/officeDocument/2006/relationships/image" Target="../media/image45.jpeg" /><Relationship Id="rId12" Type="http://schemas.openxmlformats.org/officeDocument/2006/relationships/image" Target="../media/image50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4.jpeg" /><Relationship Id="rId11" Type="http://schemas.openxmlformats.org/officeDocument/2006/relationships/image" Target="../media/image49.jpeg" /><Relationship Id="rId5" Type="http://schemas.openxmlformats.org/officeDocument/2006/relationships/image" Target="../media/image43.jpeg" /><Relationship Id="rId10" Type="http://schemas.openxmlformats.org/officeDocument/2006/relationships/image" Target="../media/image48.jpeg" /><Relationship Id="rId4" Type="http://schemas.openxmlformats.org/officeDocument/2006/relationships/image" Target="../media/image42.jpeg" /><Relationship Id="rId9" Type="http://schemas.openxmlformats.org/officeDocument/2006/relationships/image" Target="../media/image47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 /><Relationship Id="rId13" Type="http://schemas.openxmlformats.org/officeDocument/2006/relationships/image" Target="../media/image63.jpeg" /><Relationship Id="rId3" Type="http://schemas.openxmlformats.org/officeDocument/2006/relationships/image" Target="../media/image53.jpeg" /><Relationship Id="rId7" Type="http://schemas.openxmlformats.org/officeDocument/2006/relationships/image" Target="../media/image57.jpeg" /><Relationship Id="rId12" Type="http://schemas.openxmlformats.org/officeDocument/2006/relationships/image" Target="../media/image62.jpeg" /><Relationship Id="rId2" Type="http://schemas.openxmlformats.org/officeDocument/2006/relationships/image" Target="../media/image5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6.jpeg" /><Relationship Id="rId11" Type="http://schemas.openxmlformats.org/officeDocument/2006/relationships/image" Target="../media/image61.jpeg" /><Relationship Id="rId5" Type="http://schemas.openxmlformats.org/officeDocument/2006/relationships/image" Target="../media/image55.jpeg" /><Relationship Id="rId10" Type="http://schemas.openxmlformats.org/officeDocument/2006/relationships/image" Target="../media/image60.jpeg" /><Relationship Id="rId4" Type="http://schemas.openxmlformats.org/officeDocument/2006/relationships/image" Target="../media/image54.jpeg" /><Relationship Id="rId9" Type="http://schemas.openxmlformats.org/officeDocument/2006/relationships/image" Target="../media/image59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 /><Relationship Id="rId13" Type="http://schemas.openxmlformats.org/officeDocument/2006/relationships/image" Target="../media/image75.jpeg" /><Relationship Id="rId3" Type="http://schemas.openxmlformats.org/officeDocument/2006/relationships/image" Target="../media/image65.jpeg" /><Relationship Id="rId7" Type="http://schemas.openxmlformats.org/officeDocument/2006/relationships/image" Target="../media/image69.jpeg" /><Relationship Id="rId12" Type="http://schemas.openxmlformats.org/officeDocument/2006/relationships/image" Target="../media/image74.jpeg" /><Relationship Id="rId2" Type="http://schemas.openxmlformats.org/officeDocument/2006/relationships/image" Target="../media/image64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68.jpeg" /><Relationship Id="rId11" Type="http://schemas.openxmlformats.org/officeDocument/2006/relationships/image" Target="../media/image73.jpeg" /><Relationship Id="rId5" Type="http://schemas.openxmlformats.org/officeDocument/2006/relationships/image" Target="../media/image67.jpeg" /><Relationship Id="rId10" Type="http://schemas.openxmlformats.org/officeDocument/2006/relationships/image" Target="../media/image72.jpeg" /><Relationship Id="rId4" Type="http://schemas.openxmlformats.org/officeDocument/2006/relationships/image" Target="../media/image66.jpeg" /><Relationship Id="rId9" Type="http://schemas.openxmlformats.org/officeDocument/2006/relationships/image" Target="../media/image71.jpe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 /><Relationship Id="rId3" Type="http://schemas.openxmlformats.org/officeDocument/2006/relationships/image" Target="../media/image77.jpeg" /><Relationship Id="rId7" Type="http://schemas.openxmlformats.org/officeDocument/2006/relationships/image" Target="../media/image81.jpeg" /><Relationship Id="rId12" Type="http://schemas.openxmlformats.org/officeDocument/2006/relationships/image" Target="../media/image86.jpeg" /><Relationship Id="rId2" Type="http://schemas.openxmlformats.org/officeDocument/2006/relationships/image" Target="../media/image7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80.jpeg" /><Relationship Id="rId11" Type="http://schemas.openxmlformats.org/officeDocument/2006/relationships/image" Target="../media/image85.jpeg" /><Relationship Id="rId5" Type="http://schemas.openxmlformats.org/officeDocument/2006/relationships/image" Target="../media/image79.jpeg" /><Relationship Id="rId10" Type="http://schemas.openxmlformats.org/officeDocument/2006/relationships/image" Target="../media/image84.jpeg" /><Relationship Id="rId4" Type="http://schemas.openxmlformats.org/officeDocument/2006/relationships/image" Target="../media/image78.jpeg" /><Relationship Id="rId9" Type="http://schemas.openxmlformats.org/officeDocument/2006/relationships/image" Target="../media/image83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0" y="1295401"/>
            <a:ext cx="64300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6000" dirty="0">
                <a:latin typeface="Bahnschrift Condensed" pitchFamily="34" charset="0"/>
              </a:rPr>
              <a:t>РУССКИЙ ЯЗЫК</a:t>
            </a:r>
            <a:endParaRPr lang="en-IN" sz="6000" dirty="0">
              <a:latin typeface="Baskerville Old Face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3505200"/>
            <a:ext cx="678180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z-Cyrl-AZ" sz="4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АЛФАВИТ</a:t>
            </a:r>
          </a:p>
          <a:p>
            <a:endParaRPr lang="az-Cyrl-AZ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az-Cyrl-AZ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Выполнила: Мадаван В., </a:t>
            </a:r>
          </a:p>
          <a:p>
            <a:r>
              <a:rPr lang="az-Cyrl-AZ" sz="3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студентка 123 гр. ФИС</a:t>
            </a:r>
            <a:endParaRPr lang="en-IN" sz="3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30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807" y="958519"/>
            <a:ext cx="8499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Ы</a:t>
            </a:r>
            <a:endParaRPr lang="en-IN" sz="6000" dirty="0"/>
          </a:p>
        </p:txBody>
      </p:sp>
      <p:sp>
        <p:nvSpPr>
          <p:cNvPr id="3" name="Rectangle 2"/>
          <p:cNvSpPr/>
          <p:nvPr/>
        </p:nvSpPr>
        <p:spPr>
          <a:xfrm>
            <a:off x="1615480" y="1869262"/>
            <a:ext cx="4223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z-Cyrl-AZ" sz="6000" dirty="0"/>
              <a:t>Ь</a:t>
            </a:r>
            <a:endParaRPr lang="en-IN" sz="6000" dirty="0"/>
          </a:p>
        </p:txBody>
      </p:sp>
      <p:sp>
        <p:nvSpPr>
          <p:cNvPr id="4" name="Rectangle 3"/>
          <p:cNvSpPr/>
          <p:nvPr/>
        </p:nvSpPr>
        <p:spPr>
          <a:xfrm>
            <a:off x="1636475" y="2884925"/>
            <a:ext cx="7072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Э</a:t>
            </a:r>
            <a:endParaRPr lang="en-IN" sz="6000" dirty="0"/>
          </a:p>
        </p:txBody>
      </p:sp>
      <p:sp>
        <p:nvSpPr>
          <p:cNvPr id="5" name="Rectangle 4"/>
          <p:cNvSpPr/>
          <p:nvPr/>
        </p:nvSpPr>
        <p:spPr>
          <a:xfrm>
            <a:off x="1537494" y="3975874"/>
            <a:ext cx="100059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Ю</a:t>
            </a:r>
            <a:endParaRPr lang="en-IN" sz="6000" dirty="0"/>
          </a:p>
        </p:txBody>
      </p:sp>
      <p:sp>
        <p:nvSpPr>
          <p:cNvPr id="6" name="Rectangle 5"/>
          <p:cNvSpPr/>
          <p:nvPr/>
        </p:nvSpPr>
        <p:spPr>
          <a:xfrm>
            <a:off x="1636475" y="4991537"/>
            <a:ext cx="67839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Я</a:t>
            </a:r>
            <a:endParaRPr lang="en-IN" sz="6000" dirty="0"/>
          </a:p>
        </p:txBody>
      </p:sp>
      <p:pic>
        <p:nvPicPr>
          <p:cNvPr id="3074" name="Picture 2" descr="http://www.russianforeveryone.com/RufeA/Lessons/Introduction/Alphabet/m_znak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864" y="2072293"/>
            <a:ext cx="69826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ssianforeveryone.com/RufeA/Lessons/Introduction/Alphabet/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21" y="1125396"/>
            <a:ext cx="720812" cy="62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ssianforeveryone.com/RufeA/Lessons/Introduction/Alphabet/u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439" y="3095090"/>
            <a:ext cx="612214" cy="534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http://www.russianforeveryone.com/RufeA/Lessons/Introduction/Alphabet/ekran7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8" name="AutoShape 10" descr="http://www.russianforeveryone.com/RufeA/Lessons/Introduction/Alphabet/ekran7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12" descr="http://www.russianforeveryone.com/RufeA/Lessons/Introduction/Alphabet/ekran7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86" name="Picture 14" descr="http://www.russianforeveryone.com/RufeA/Lessons/Introduction/Alphabet/ekran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491" y="3095090"/>
            <a:ext cx="1752600" cy="6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ussianforeveryone.com/RufeA/Lessons/Introduction/Alphabet/ekran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95090"/>
            <a:ext cx="914400" cy="719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russianforeveryone.com/RufeA/Lessons/Introduction/Alphabet/yu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480" y="4200336"/>
            <a:ext cx="649173" cy="56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russianforeveryone.com/RufeA/Lessons/Introduction/Alphabet/ya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407" y="5215998"/>
            <a:ext cx="649173" cy="56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russianforeveryone.com/RufeA/Lessons/Introduction/Alphabet/ubka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91498"/>
            <a:ext cx="762000" cy="7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russianforeveryone.com/RufeA/Lessons/Introduction/Alphabet/yubka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91498"/>
            <a:ext cx="1752600" cy="6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http://www.russianforeveryone.com/RufeA/Lessons/Introduction/Alphabet/yabloko70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65992"/>
            <a:ext cx="9239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http://www.russianforeveryone.com/RufeA/Lessons/Introduction/Alphabet/yabloko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5185546"/>
            <a:ext cx="1724891" cy="6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411191" y="2053927"/>
            <a:ext cx="127461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Cyrl-AZ" sz="3600" b="1" dirty="0"/>
              <a:t>мат</a:t>
            </a:r>
            <a:r>
              <a:rPr lang="az-Cyrl-AZ" sz="3600" b="1" u="sng" dirty="0"/>
              <a:t>ь</a:t>
            </a:r>
            <a:endParaRPr lang="en-IN" sz="3600" b="1" u="sng" dirty="0"/>
          </a:p>
        </p:txBody>
      </p:sp>
      <p:pic>
        <p:nvPicPr>
          <p:cNvPr id="3102" name="Picture 30" descr="Image result for mother pic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53927"/>
            <a:ext cx="838200" cy="69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465648" y="1046790"/>
            <a:ext cx="11657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z-Cyrl-AZ" sz="4000" b="1" dirty="0"/>
              <a:t>с</a:t>
            </a:r>
            <a:r>
              <a:rPr lang="az-Cyrl-AZ" sz="4000" b="1" u="sng" dirty="0"/>
              <a:t>ы</a:t>
            </a:r>
            <a:r>
              <a:rPr lang="az-Cyrl-AZ" sz="4000" b="1" dirty="0"/>
              <a:t>ч</a:t>
            </a:r>
            <a:endParaRPr lang="en-IN" sz="4000" b="1" dirty="0"/>
          </a:p>
        </p:txBody>
      </p:sp>
      <p:sp>
        <p:nvSpPr>
          <p:cNvPr id="14" name="AutoShape 32" descr="Image result for owl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5" name="AutoShape 34" descr="Image result for owl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6" name="AutoShape 36" descr="Image result for owl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110" name="Picture 38" descr="Image result for ow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66" y="1026027"/>
            <a:ext cx="1094067" cy="72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thank you in russi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57" r="-286" b="22987"/>
          <a:stretch/>
        </p:blipFill>
        <p:spPr bwMode="auto">
          <a:xfrm>
            <a:off x="2209800" y="1447800"/>
            <a:ext cx="4886669" cy="2438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1295400" y="3886199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22222"/>
                </a:solidFill>
                <a:latin typeface="inherit"/>
                <a:cs typeface="Arial" pitchFamily="34" charset="0"/>
              </a:rPr>
              <a:t>Выполнила</a:t>
            </a:r>
            <a:r>
              <a:rPr lang="en-US" sz="3200" b="1" dirty="0">
                <a:solidFill>
                  <a:srgbClr val="222222"/>
                </a:solidFill>
                <a:latin typeface="inherit"/>
                <a:cs typeface="Arial" pitchFamily="34" charset="0"/>
              </a:rPr>
              <a:t>:</a:t>
            </a:r>
            <a:r>
              <a:rPr lang="ru-RU" sz="3200" b="1" dirty="0">
                <a:solidFill>
                  <a:srgbClr val="222222"/>
                </a:solidFill>
                <a:latin typeface="inherit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Мадаван</a:t>
            </a:r>
            <a:r>
              <a:rPr lang="ru-RU" sz="3200" b="1" dirty="0">
                <a:solidFill>
                  <a:srgbClr val="222222"/>
                </a:solidFill>
                <a:latin typeface="inherit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222222"/>
                </a:solidFill>
                <a:latin typeface="inherit"/>
                <a:cs typeface="Arial" pitchFamily="34" charset="0"/>
              </a:rPr>
              <a:t>Варшини</a:t>
            </a:r>
            <a:r>
              <a:rPr lang="ru-RU" sz="3200" b="1" dirty="0">
                <a:solidFill>
                  <a:srgbClr val="222222"/>
                </a:solidFill>
                <a:latin typeface="inherit"/>
                <a:cs typeface="Arial" pitchFamily="34" charset="0"/>
              </a:rPr>
              <a:t>, студентка 123 группы ФИС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4987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88473" y="2286000"/>
            <a:ext cx="6172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 Black" pitchFamily="34" charset="0"/>
              </a:rPr>
              <a:t>В русском алфавите: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latin typeface="Arial Black" pitchFamily="34" charset="0"/>
              </a:rPr>
              <a:t> 33 буквы;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latin typeface="Arial Black" pitchFamily="34" charset="0"/>
              </a:rPr>
              <a:t>10 гласных букв;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latin typeface="Arial Black" pitchFamily="34" charset="0"/>
              </a:rPr>
              <a:t>21 согласная буква;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2800" b="1" dirty="0">
                <a:latin typeface="Arial Black" pitchFamily="34" charset="0"/>
              </a:rPr>
              <a:t>2 знака: ъ, ь.</a:t>
            </a:r>
          </a:p>
          <a:p>
            <a:pPr marL="457200" indent="-457200">
              <a:buFont typeface="Wingdings" pitchFamily="2" charset="2"/>
              <a:buChar char="v"/>
            </a:pPr>
            <a:endParaRPr lang="en-IN" sz="2800" b="1" dirty="0">
              <a:latin typeface="Arial Black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814945" y="1442466"/>
            <a:ext cx="5119255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+mj-lt"/>
                <a:cs typeface="Arial" pitchFamily="34" charset="0"/>
              </a:rPr>
              <a:t>Общая информация</a:t>
            </a:r>
            <a:r>
              <a:rPr kumimoji="0" lang="ru-RU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34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6167" y="1140859"/>
            <a:ext cx="9156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А</a:t>
            </a:r>
            <a:r>
              <a:rPr lang="az-Cyrl-AZ" dirty="0"/>
              <a:t> </a:t>
            </a:r>
            <a:r>
              <a:rPr lang="en-IN" sz="2400" dirty="0"/>
              <a:t>  </a:t>
            </a:r>
          </a:p>
        </p:txBody>
      </p:sp>
      <p:pic>
        <p:nvPicPr>
          <p:cNvPr id="2053" name="Picture 5" descr="http://www.russianforeveryone.com/RufeA/Lessons/Introduction/Alphabet/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2" y="1218095"/>
            <a:ext cx="914368" cy="7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sianforeveryone.com/RufeA/Lessons/Introduction/Alphabet/atom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421" y="1355293"/>
            <a:ext cx="8858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ussianforeveryone.com/RufeA/Lessons/Introduction/Alphabet/atom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1" y="1525588"/>
            <a:ext cx="1428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06167" y="2286000"/>
            <a:ext cx="64793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Б</a:t>
            </a:r>
            <a:endParaRPr lang="en-IN" sz="2800" dirty="0"/>
          </a:p>
        </p:txBody>
      </p:sp>
      <p:pic>
        <p:nvPicPr>
          <p:cNvPr id="2063" name="Picture 15" descr="http://www.russianforeveryone.com/RufeA/Lessons/Introduction/Alphabet/b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2" y="2503669"/>
            <a:ext cx="914368" cy="797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ussianforeveryone.com/RufeA/Lessons/Introduction/Alphabet/baton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70" y="2569290"/>
            <a:ext cx="10001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ussianforeveryone.com/RufeA/Lessons/Introduction/Alphabet/baton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1" y="2640728"/>
            <a:ext cx="142875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32192" y="3505200"/>
            <a:ext cx="7024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В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2068" name="Picture 20" descr="http://www.russianforeveryone.com/RufeA/Lessons/Introduction/Alphabet/v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552" y="3792900"/>
            <a:ext cx="833848" cy="72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russianforeveryone.com/RufeA/Lessons/Introduction/Alphabet/varezhki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7" y="3543518"/>
            <a:ext cx="670646" cy="998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russianforeveryone.com/RufeA/Lessons/Introduction/Alphabet/varezhki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1" y="3904012"/>
            <a:ext cx="1707049" cy="6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88534" y="4776873"/>
            <a:ext cx="6655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Г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2074" name="Picture 26" descr="http://www.russianforeveryone.com/RufeA/Lessons/Introduction/Alphabet/g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32" y="4996529"/>
            <a:ext cx="761968" cy="66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russianforeveryone.com/RufeA/Lessons/Introduction/Alphabet/grusha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08" y="4894395"/>
            <a:ext cx="670646" cy="88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russianforeveryone.com/RufeA/Lessons/Introduction/Alphabet/grusha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260" y="4997532"/>
            <a:ext cx="1707049" cy="6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571" y="1039091"/>
            <a:ext cx="72648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Д</a:t>
            </a:r>
            <a:endParaRPr lang="en-IN" sz="2400" dirty="0"/>
          </a:p>
        </p:txBody>
      </p:sp>
      <p:pic>
        <p:nvPicPr>
          <p:cNvPr id="3074" name="Picture 2" descr="http://www.russianforeveryone.com/RufeA/Lessons/Introduction/Alphabet/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1216554"/>
            <a:ext cx="96012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ssianforeveryone.com/RufeA/Lessons/Introduction/Alphabet/dinya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6554"/>
            <a:ext cx="107768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ssianforeveryone.com/RufeA/Lessons/Introduction/Alphabet/dyny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12134"/>
            <a:ext cx="1752600" cy="6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5571" y="2438400"/>
            <a:ext cx="689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Е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3080" name="Picture 8" descr="http://www.russianforeveryone.com/RufeA/Lessons/Introduction/Alphabet/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030" y="2590800"/>
            <a:ext cx="1030981" cy="9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ussianforeveryone.com/RufeA/Lessons/Introduction/Alphabet/ezhevika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92" y="2563523"/>
            <a:ext cx="1170192" cy="78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russianforeveryone.com/RufeA/Lessons/Introduction/Alphabet/ezhevik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91649"/>
            <a:ext cx="1752600" cy="642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4006" y="3703950"/>
            <a:ext cx="689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Ё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3086" name="Picture 14" descr="http://www.russianforeveryone.com/RufeA/Lessons/Introduction/Alphabet/yo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3949843"/>
            <a:ext cx="865909" cy="75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ussianforeveryone.com/RufeA/Lessons/Introduction/Alphabet/ezsh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679" y="3832518"/>
            <a:ext cx="990600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russianforeveryone.com/RufeA/Lessons/Introduction/Alphabet/yozh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4" y="4169369"/>
            <a:ext cx="1733381" cy="6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18934" y="4852566"/>
            <a:ext cx="97975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Ж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3092" name="Picture 20" descr="http://www.russianforeveryone.com/RufeA/Lessons/Introduction/Alphabet/zh2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26"/>
          <a:stretch/>
        </p:blipFill>
        <p:spPr bwMode="auto">
          <a:xfrm>
            <a:off x="2867891" y="5156489"/>
            <a:ext cx="865909" cy="56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russianforeveryone.com/RufeA/Lessons/Introduction/Alphabet/zhuk70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30"/>
          <a:stretch/>
        </p:blipFill>
        <p:spPr bwMode="auto">
          <a:xfrm>
            <a:off x="4735917" y="5200748"/>
            <a:ext cx="834361" cy="59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russianforeveryone.com/RufeA/Lessons/Introduction/Alphabet/zhuk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673" y="5156489"/>
            <a:ext cx="1733381" cy="63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7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242" y="990600"/>
            <a:ext cx="6094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З</a:t>
            </a:r>
            <a:endParaRPr lang="en-IN" sz="2400" dirty="0"/>
          </a:p>
        </p:txBody>
      </p:sp>
      <p:pic>
        <p:nvPicPr>
          <p:cNvPr id="4098" name="Picture 2" descr="http://www.russianforeveryone.com/RufeA/Lessons/Introduction/Alphabet/z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36538"/>
            <a:ext cx="829064" cy="7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ussianforeveryone.com/RufeA/Lessons/Introduction/Alphabet/zamok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03318"/>
            <a:ext cx="762000" cy="98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russianforeveryone.com/RufeA/Lessons/Introduction/Alphabet/zamo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195041"/>
            <a:ext cx="1905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23261" y="2316840"/>
            <a:ext cx="85632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И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4104" name="Picture 8" descr="http://www.russianforeveryone.com/RufeA/Lessons/Introduction/Alphabet/ee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56" y="2474564"/>
            <a:ext cx="867108" cy="75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russianforeveryone.com/RufeA/Lessons/Introduction/Alphabet/ikra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2502273"/>
            <a:ext cx="1185863" cy="79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russianforeveryone.com/RufeA/Lessons/Introduction/Alphabet/ikr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014" y="2591125"/>
            <a:ext cx="1615786" cy="59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52114" y="3686991"/>
            <a:ext cx="798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Й</a:t>
            </a:r>
            <a:endParaRPr lang="en-IN" sz="2400" dirty="0"/>
          </a:p>
        </p:txBody>
      </p:sp>
      <p:pic>
        <p:nvPicPr>
          <p:cNvPr id="4110" name="Picture 14" descr="http://www.russianforeveryone.com/RufeA/Lessons/Introduction/Alphabet/ee_kratkoe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924" y="3804189"/>
            <a:ext cx="827571" cy="72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russianforeveryone.com/RufeA/Lessons/Introduction/Alphabet/yogurt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804" y="3798008"/>
            <a:ext cx="1092995" cy="72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russianforeveryone.com/RufeA/Lessons/Introduction/Alphabet/yogurt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17" y="3862975"/>
            <a:ext cx="1810083" cy="66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52114" y="4807420"/>
            <a:ext cx="835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К</a:t>
            </a:r>
            <a:r>
              <a:rPr lang="az-Cyrl-AZ" dirty="0"/>
              <a:t> </a:t>
            </a:r>
            <a:r>
              <a:rPr lang="en-IN" sz="2400" dirty="0"/>
              <a:t> </a:t>
            </a:r>
          </a:p>
        </p:txBody>
      </p:sp>
      <p:pic>
        <p:nvPicPr>
          <p:cNvPr id="1026" name="Picture 2" descr="http://www.russianforeveryone.com/RufeA/Lessons/Introduction/Alphabet/k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4963145"/>
            <a:ext cx="809294" cy="70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russianforeveryone.com/RufeA/Lessons/Introduction/Alphabet/klubnika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937" y="5002921"/>
            <a:ext cx="10001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sianforeveryone.com/RufeA/Lessons/Introduction/Alphabet/klubnika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17" y="4963145"/>
            <a:ext cx="1920586" cy="70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76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2648" y="1066799"/>
            <a:ext cx="7280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Л</a:t>
            </a:r>
            <a:endParaRPr lang="en-IN" sz="2400" dirty="0"/>
          </a:p>
        </p:txBody>
      </p:sp>
      <p:sp>
        <p:nvSpPr>
          <p:cNvPr id="3" name="Rectangle 2"/>
          <p:cNvSpPr/>
          <p:nvPr/>
        </p:nvSpPr>
        <p:spPr>
          <a:xfrm>
            <a:off x="1247631" y="2209817"/>
            <a:ext cx="8819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М</a:t>
            </a:r>
            <a:endParaRPr lang="en-IN" sz="2400" dirty="0"/>
          </a:p>
        </p:txBody>
      </p:sp>
      <p:sp>
        <p:nvSpPr>
          <p:cNvPr id="4" name="Rectangle 3"/>
          <p:cNvSpPr/>
          <p:nvPr/>
        </p:nvSpPr>
        <p:spPr>
          <a:xfrm>
            <a:off x="1247631" y="3480137"/>
            <a:ext cx="8515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Н</a:t>
            </a:r>
            <a:r>
              <a:rPr lang="az-Cyrl-AZ" dirty="0"/>
              <a:t> 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1247631" y="4572000"/>
            <a:ext cx="8611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О</a:t>
            </a:r>
            <a:r>
              <a:rPr lang="az-Cyrl-AZ" dirty="0"/>
              <a:t> </a:t>
            </a:r>
            <a:endParaRPr lang="en-IN" sz="2400" dirty="0"/>
          </a:p>
        </p:txBody>
      </p:sp>
      <p:pic>
        <p:nvPicPr>
          <p:cNvPr id="2050" name="Picture 2" descr="http://www.russianforeveryone.com/RufeA/Lessons/Introduction/Alphabet/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ussianforeveryone.com/RufeA/Lessons/Introduction/Alphabet/limon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41254"/>
            <a:ext cx="1143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sianforeveryone.com/RufeA/Lessons/Introduction/Alphabet/limon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1254"/>
            <a:ext cx="1740736" cy="6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ussianforeveryone.com/RufeA/Lessons/Introduction/Alphabet/m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157" y="2369919"/>
            <a:ext cx="853643" cy="74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ussianforeveryone.com/RufeA/Lessons/Introduction/Alphabet/malina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2209817"/>
            <a:ext cx="642938" cy="957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ussianforeveryone.com/RufeA/Lessons/Introduction/Alphabet/malin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38487"/>
            <a:ext cx="1740736" cy="6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russianforeveryone.com/RufeA/Lessons/Introduction/Alphabet/n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22493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ussianforeveryone.com/RufeA/Lessons/Introduction/Alphabet/noski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2" y="3404442"/>
            <a:ext cx="728411" cy="84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ussianforeveryone.com/RufeA/Lessons/Introduction/Alphabet/noski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22493"/>
            <a:ext cx="1740736" cy="6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russianforeveryone.com/RufeA/Lessons/Introduction/Alphabet/o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747212"/>
            <a:ext cx="762000" cy="6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russianforeveryone.com/RufeA/Lessons/Introduction/Alphabet/ovosshi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4747212"/>
            <a:ext cx="1152525" cy="7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russianforeveryone.com/RufeA/Lessons/Introduction/Alphabet/ovoshchi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44269"/>
            <a:ext cx="1740736" cy="6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80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3657" y="1113942"/>
            <a:ext cx="8354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П</a:t>
            </a:r>
            <a:r>
              <a:rPr lang="az-Cyrl-AZ" dirty="0"/>
              <a:t> </a:t>
            </a:r>
            <a:endParaRPr lang="en-IN" dirty="0"/>
          </a:p>
        </p:txBody>
      </p:sp>
      <p:sp>
        <p:nvSpPr>
          <p:cNvPr id="3" name="Rectangle 2"/>
          <p:cNvSpPr/>
          <p:nvPr/>
        </p:nvSpPr>
        <p:spPr>
          <a:xfrm>
            <a:off x="1515447" y="2362200"/>
            <a:ext cx="6319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Р</a:t>
            </a:r>
            <a:endParaRPr lang="en-IN" sz="6000" dirty="0"/>
          </a:p>
        </p:txBody>
      </p:sp>
      <p:sp>
        <p:nvSpPr>
          <p:cNvPr id="4" name="Rectangle 3"/>
          <p:cNvSpPr/>
          <p:nvPr/>
        </p:nvSpPr>
        <p:spPr>
          <a:xfrm>
            <a:off x="1413657" y="3505200"/>
            <a:ext cx="6864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С</a:t>
            </a:r>
            <a:endParaRPr lang="en-IN" sz="6000" dirty="0"/>
          </a:p>
        </p:txBody>
      </p:sp>
      <p:sp>
        <p:nvSpPr>
          <p:cNvPr id="5" name="Rectangle 4"/>
          <p:cNvSpPr/>
          <p:nvPr/>
        </p:nvSpPr>
        <p:spPr>
          <a:xfrm>
            <a:off x="1464896" y="4648200"/>
            <a:ext cx="6559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Т</a:t>
            </a:r>
            <a:endParaRPr lang="en-IN" sz="6000" dirty="0"/>
          </a:p>
        </p:txBody>
      </p:sp>
      <p:pic>
        <p:nvPicPr>
          <p:cNvPr id="3074" name="Picture 2" descr="http://www.russianforeveryone.com/RufeA/Lessons/Introduction/Alphabet/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3" y="2504150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ussianforeveryone.com/RufeA/Lessons/Introduction/Alphabet/riba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92436"/>
            <a:ext cx="899021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ussianforeveryone.com/RufeA/Lessons/Introduction/Alphabet/ryb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504150"/>
            <a:ext cx="1828799" cy="72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russianforeveryone.com/RufeA/Lessons/Introduction/Alphabet/p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3" y="1255892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russianforeveryone.com/RufeA/Lessons/Introduction/Alphabet/perez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88397"/>
            <a:ext cx="1048884" cy="69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russianforeveryone.com/RufeA/Lessons/Introduction/Alphabet/perets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1288397"/>
            <a:ext cx="1808018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www.russianforeveryone.com/RufeA/Lessons/Introduction/Alphabet/s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73" y="3657600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www.russianforeveryone.com/RufeA/Lessons/Introduction/Alphabet/stul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00" y="3531195"/>
            <a:ext cx="582284" cy="86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russianforeveryone.com/RufeA/Lessons/Introduction/Alphabet/stul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657600"/>
            <a:ext cx="1808018" cy="662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russianforeveryone.com/RufeA/Lessons/Introduction/Alphabet/t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846" y="4790150"/>
            <a:ext cx="838200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://www.russianforeveryone.com/RufeA/Lessons/Introduction/Alphabet/tort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886" y="4790150"/>
            <a:ext cx="1097641" cy="73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://www.russianforeveryone.com/RufeA/Lessons/Introduction/Alphabet/tort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47" y="4858999"/>
            <a:ext cx="1807945" cy="66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1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1048664"/>
            <a:ext cx="67197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У</a:t>
            </a:r>
            <a:endParaRPr lang="en-IN" sz="6000" dirty="0"/>
          </a:p>
        </p:txBody>
      </p:sp>
      <p:sp>
        <p:nvSpPr>
          <p:cNvPr id="3" name="Rectangle 2"/>
          <p:cNvSpPr/>
          <p:nvPr/>
        </p:nvSpPr>
        <p:spPr>
          <a:xfrm>
            <a:off x="1524000" y="2415707"/>
            <a:ext cx="7312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Ф</a:t>
            </a:r>
            <a:endParaRPr lang="en-IN" sz="6000" dirty="0"/>
          </a:p>
        </p:txBody>
      </p:sp>
      <p:sp>
        <p:nvSpPr>
          <p:cNvPr id="4" name="Rectangle 3"/>
          <p:cNvSpPr/>
          <p:nvPr/>
        </p:nvSpPr>
        <p:spPr>
          <a:xfrm>
            <a:off x="1565678" y="3612215"/>
            <a:ext cx="68961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Х</a:t>
            </a:r>
            <a:endParaRPr lang="en-IN" sz="6000" dirty="0"/>
          </a:p>
        </p:txBody>
      </p:sp>
      <p:sp>
        <p:nvSpPr>
          <p:cNvPr id="5" name="Rectangle 4"/>
          <p:cNvSpPr/>
          <p:nvPr/>
        </p:nvSpPr>
        <p:spPr>
          <a:xfrm>
            <a:off x="1500756" y="4846766"/>
            <a:ext cx="77777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Ц</a:t>
            </a:r>
            <a:endParaRPr lang="en-IN" sz="6000" dirty="0"/>
          </a:p>
        </p:txBody>
      </p:sp>
      <p:pic>
        <p:nvPicPr>
          <p:cNvPr id="4098" name="Picture 2" descr="http://www.russianforeveryone.com/RufeA/Lessons/Introduction/Alphabet/udo4ka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23119"/>
            <a:ext cx="990600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russianforeveryone.com/RufeA/Lessons/Introduction/Alphabet/u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373" y="1223119"/>
            <a:ext cx="756459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russianforeveryone.com/RufeA/Lessons/Introduction/Alphabet/udochk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23119"/>
            <a:ext cx="1801094" cy="66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ussianforeveryone.com/RufeA/Lessons/Introduction/Alphabet/f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9" y="2560899"/>
            <a:ext cx="830773" cy="7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russianforeveryone.com/RufeA/Lessons/Introduction/Alphabet/frukti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459406"/>
            <a:ext cx="1181100" cy="8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ussianforeveryone.com/RufeA/Lessons/Introduction/Alphabet/frukty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71" y="2560899"/>
            <a:ext cx="1978031" cy="7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ussianforeveryone.com/RufeA/Lessons/Introduction/Alphabet/hvoya7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7" y="3612215"/>
            <a:ext cx="1090613" cy="72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 descr="http://www.russianforeveryone.com/RufeA/Lessons/Introduction/Alphabet/hvoya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8" name="Picture 14" descr="http://www.russianforeveryone.com/RufeA/Lessons/Introduction/Alphabet/h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9" y="3686046"/>
            <a:ext cx="830773" cy="725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russianforeveryone.com/RufeA/Lessons/Introduction/Alphabet/hvoya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70" y="3645673"/>
            <a:ext cx="1871229" cy="6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russianforeveryone.com/RufeA/Lessons/Introduction/Alphabet/ts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59" y="5033223"/>
            <a:ext cx="736237" cy="6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russianforeveryone.com/RufeA/Lessons/Introduction/Alphabet/tsyfry70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4" y="5009219"/>
            <a:ext cx="101917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russianforeveryone.com/RufeA/Lessons/Introduction/Alphabet/tsyfry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171" y="5033223"/>
            <a:ext cx="1871227" cy="68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8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3488" y="1191380"/>
            <a:ext cx="70884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Ч</a:t>
            </a:r>
            <a:endParaRPr lang="en-IN" sz="6000" dirty="0"/>
          </a:p>
        </p:txBody>
      </p:sp>
      <p:sp>
        <p:nvSpPr>
          <p:cNvPr id="3" name="Rectangle 2"/>
          <p:cNvSpPr/>
          <p:nvPr/>
        </p:nvSpPr>
        <p:spPr>
          <a:xfrm>
            <a:off x="1583488" y="2397582"/>
            <a:ext cx="98616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Ш</a:t>
            </a:r>
            <a:endParaRPr lang="en-IN" sz="6000" dirty="0"/>
          </a:p>
        </p:txBody>
      </p:sp>
      <p:sp>
        <p:nvSpPr>
          <p:cNvPr id="4" name="Rectangle 3"/>
          <p:cNvSpPr/>
          <p:nvPr/>
        </p:nvSpPr>
        <p:spPr>
          <a:xfrm>
            <a:off x="1583488" y="3606463"/>
            <a:ext cx="9893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Щ</a:t>
            </a:r>
            <a:endParaRPr lang="en-IN" sz="6000" dirty="0"/>
          </a:p>
        </p:txBody>
      </p:sp>
      <p:sp>
        <p:nvSpPr>
          <p:cNvPr id="5" name="Rectangle 4"/>
          <p:cNvSpPr/>
          <p:nvPr/>
        </p:nvSpPr>
        <p:spPr>
          <a:xfrm>
            <a:off x="1707720" y="4800600"/>
            <a:ext cx="7409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z-Cyrl-AZ" sz="6000" dirty="0"/>
              <a:t>Ъ</a:t>
            </a:r>
            <a:endParaRPr lang="en-IN" sz="6000" dirty="0"/>
          </a:p>
        </p:txBody>
      </p:sp>
      <p:pic>
        <p:nvPicPr>
          <p:cNvPr id="2050" name="Picture 2" descr="http://www.russianforeveryone.com/RufeA/Lessons/Introduction/Alphabet/sh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6" y="2556164"/>
            <a:ext cx="762000" cy="6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russianforeveryone.com/RufeA/Lessons/Introduction/Alphabet/shapka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07782"/>
            <a:ext cx="762000" cy="76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russianforeveryone.com/RufeA/Lessons/Introduction/Alphabet/shapka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56164"/>
            <a:ext cx="1905000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russianforeveryone.com/RufeA/Lessons/Introduction/Alphabet/ch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836" y="1366592"/>
            <a:ext cx="762000" cy="6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russianforeveryone.com/RufeA/Lessons/Introduction/Alphabet/chashka7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8" y="1313392"/>
            <a:ext cx="930852" cy="8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russianforeveryone.com/RufeA/Lessons/Introduction/Alphabet/chashka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313392"/>
            <a:ext cx="1959376" cy="71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russianforeveryone.com/RufeA/Lessons/Introduction/Alphabet/shch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81675"/>
            <a:ext cx="762000" cy="66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russianforeveryone.com/RufeA/Lessons/Introduction/Alphabet/shchotka7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948" y="3673944"/>
            <a:ext cx="1159452" cy="7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://www.russianforeveryone.com/RufeA/Lessons/Introduction/Alphabet/shchotka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86" y="3673944"/>
            <a:ext cx="1816790" cy="66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russianforeveryone.com/RufeA/Lessons/Introduction/Alphabet/tv_znak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994395"/>
            <a:ext cx="719427" cy="62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48400" y="5016043"/>
            <a:ext cx="18617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z-Cyrl-AZ" sz="3600" b="1" dirty="0"/>
              <a:t>с</a:t>
            </a:r>
            <a:r>
              <a:rPr lang="az-Cyrl-AZ" sz="3600" b="1" u="sng" dirty="0"/>
              <a:t>ъ</a:t>
            </a:r>
            <a:r>
              <a:rPr lang="az-Cyrl-AZ" sz="3600" b="1" dirty="0"/>
              <a:t>есть</a:t>
            </a:r>
            <a:endParaRPr lang="en-IN" sz="3600" dirty="0"/>
          </a:p>
        </p:txBody>
      </p:sp>
      <p:pic>
        <p:nvPicPr>
          <p:cNvPr id="2070" name="Picture 22" descr="Image result for ea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52" y="4849306"/>
            <a:ext cx="852658" cy="91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377</TotalTime>
  <Words>85</Words>
  <Application>Microsoft Office PowerPoint</Application>
  <PresentationFormat>On-screen Show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Couture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919150468121</cp:lastModifiedBy>
  <cp:revision>36</cp:revision>
  <dcterms:created xsi:type="dcterms:W3CDTF">2020-03-18T19:04:38Z</dcterms:created>
  <dcterms:modified xsi:type="dcterms:W3CDTF">2020-03-23T20:03:35Z</dcterms:modified>
</cp:coreProperties>
</file>