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0" r:id="rId16"/>
    <p:sldId id="273" r:id="rId17"/>
    <p:sldId id="274" r:id="rId18"/>
    <p:sldId id="275" r:id="rId19"/>
    <p:sldId id="276" r:id="rId20"/>
    <p:sldId id="277" r:id="rId21"/>
    <p:sldId id="279" r:id="rId22"/>
    <p:sldId id="278" r:id="rId23"/>
    <p:sldId id="280" r:id="rId24"/>
    <p:sldId id="332" r:id="rId25"/>
    <p:sldId id="333" r:id="rId26"/>
    <p:sldId id="281" r:id="rId27"/>
    <p:sldId id="284" r:id="rId28"/>
    <p:sldId id="334" r:id="rId29"/>
    <p:sldId id="285" r:id="rId30"/>
    <p:sldId id="286" r:id="rId31"/>
    <p:sldId id="335" r:id="rId32"/>
    <p:sldId id="287" r:id="rId33"/>
    <p:sldId id="288" r:id="rId34"/>
    <p:sldId id="289" r:id="rId35"/>
    <p:sldId id="336" r:id="rId36"/>
    <p:sldId id="337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6" r:id="rId52"/>
    <p:sldId id="307" r:id="rId53"/>
    <p:sldId id="305" r:id="rId54"/>
    <p:sldId id="308" r:id="rId55"/>
    <p:sldId id="339" r:id="rId56"/>
    <p:sldId id="309" r:id="rId57"/>
    <p:sldId id="338" r:id="rId58"/>
    <p:sldId id="310" r:id="rId59"/>
    <p:sldId id="341" r:id="rId60"/>
    <p:sldId id="340" r:id="rId61"/>
    <p:sldId id="311" r:id="rId62"/>
    <p:sldId id="312" r:id="rId63"/>
    <p:sldId id="313" r:id="rId64"/>
    <p:sldId id="315" r:id="rId65"/>
    <p:sldId id="316" r:id="rId66"/>
    <p:sldId id="317" r:id="rId67"/>
    <p:sldId id="314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69" autoAdjust="0"/>
    <p:restoredTop sz="94656"/>
  </p:normalViewPr>
  <p:slideViewPr>
    <p:cSldViewPr snapToGrid="0" snapToObjects="1">
      <p:cViewPr varScale="1">
        <p:scale>
          <a:sx n="165" d="100"/>
          <a:sy n="165" d="100"/>
        </p:scale>
        <p:origin x="157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iagrams/_rels/data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ata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ata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diagrams/_rels/drawing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88513-24CC-FC46-81A0-9EB705ACA355}" type="doc">
      <dgm:prSet loTypeId="urn:microsoft.com/office/officeart/2005/8/layout/matrix2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DEF8B6-A4A2-564D-9358-35FED5D51F0B}">
      <dgm:prSet phldrT="[Текст]"/>
      <dgm:spPr/>
      <dgm:t>
        <a:bodyPr/>
        <a:lstStyle/>
        <a:p>
          <a:r>
            <a:rPr lang="ru-RU" dirty="0"/>
            <a:t>Наличие нескольких заболеваний</a:t>
          </a:r>
        </a:p>
      </dgm:t>
    </dgm:pt>
    <dgm:pt modelId="{6DB28351-DBFD-E648-9749-3862D44FFF25}" type="parTrans" cxnId="{9BFF6238-CBEE-D241-BF26-4D078F401A21}">
      <dgm:prSet/>
      <dgm:spPr/>
      <dgm:t>
        <a:bodyPr/>
        <a:lstStyle/>
        <a:p>
          <a:endParaRPr lang="ru-RU"/>
        </a:p>
      </dgm:t>
    </dgm:pt>
    <dgm:pt modelId="{6603C735-6935-344E-8AD2-390358E08DC7}" type="sibTrans" cxnId="{9BFF6238-CBEE-D241-BF26-4D078F401A21}">
      <dgm:prSet/>
      <dgm:spPr/>
      <dgm:t>
        <a:bodyPr/>
        <a:lstStyle/>
        <a:p>
          <a:endParaRPr lang="ru-RU"/>
        </a:p>
      </dgm:t>
    </dgm:pt>
    <dgm:pt modelId="{693B0290-C5B3-5B41-997E-21FD24A487B9}">
      <dgm:prSet phldrT="[Текст]"/>
      <dgm:spPr/>
      <dgm:t>
        <a:bodyPr/>
        <a:lstStyle/>
        <a:p>
          <a:r>
            <a:rPr lang="ru-RU" dirty="0"/>
            <a:t>Самолечение</a:t>
          </a:r>
        </a:p>
      </dgm:t>
    </dgm:pt>
    <dgm:pt modelId="{FF4CACAE-079B-794D-9F8A-12391E955B44}" type="parTrans" cxnId="{38EAA828-FC3D-AC46-8988-ACE1D62F0706}">
      <dgm:prSet/>
      <dgm:spPr/>
      <dgm:t>
        <a:bodyPr/>
        <a:lstStyle/>
        <a:p>
          <a:endParaRPr lang="ru-RU"/>
        </a:p>
      </dgm:t>
    </dgm:pt>
    <dgm:pt modelId="{2C0BB021-F471-6843-9C50-CEAC77615F40}" type="sibTrans" cxnId="{38EAA828-FC3D-AC46-8988-ACE1D62F0706}">
      <dgm:prSet/>
      <dgm:spPr/>
      <dgm:t>
        <a:bodyPr/>
        <a:lstStyle/>
        <a:p>
          <a:endParaRPr lang="ru-RU"/>
        </a:p>
      </dgm:t>
    </dgm:pt>
    <dgm:pt modelId="{45A9862C-BB57-C24A-905B-346700CC9566}">
      <dgm:prSet phldrT="[Текст]"/>
      <dgm:spPr/>
      <dgm:t>
        <a:bodyPr/>
        <a:lstStyle/>
        <a:p>
          <a:r>
            <a:rPr lang="ru-RU" dirty="0"/>
            <a:t>Недостаточная эффективность фармакотерапии</a:t>
          </a:r>
        </a:p>
      </dgm:t>
    </dgm:pt>
    <dgm:pt modelId="{2FA98112-D1F4-5045-85F0-3695B4DAFF9A}" type="parTrans" cxnId="{D14A117E-5174-AD4C-954E-97C9DB8C8697}">
      <dgm:prSet/>
      <dgm:spPr/>
      <dgm:t>
        <a:bodyPr/>
        <a:lstStyle/>
        <a:p>
          <a:endParaRPr lang="ru-RU"/>
        </a:p>
      </dgm:t>
    </dgm:pt>
    <dgm:pt modelId="{FAE0C4E6-71B6-BB40-BB4A-D2FE9EFD67E2}" type="sibTrans" cxnId="{D14A117E-5174-AD4C-954E-97C9DB8C8697}">
      <dgm:prSet/>
      <dgm:spPr/>
      <dgm:t>
        <a:bodyPr/>
        <a:lstStyle/>
        <a:p>
          <a:endParaRPr lang="ru-RU"/>
        </a:p>
      </dgm:t>
    </dgm:pt>
    <dgm:pt modelId="{65461682-64C1-EC4F-8499-A4B9F81E0717}">
      <dgm:prSet phldrT="[Текст]"/>
      <dgm:spPr/>
      <dgm:t>
        <a:bodyPr/>
        <a:lstStyle/>
        <a:p>
          <a:r>
            <a:rPr lang="ru-RU" dirty="0"/>
            <a:t>Недостаточная безопасность фармакотерапии</a:t>
          </a:r>
        </a:p>
      </dgm:t>
    </dgm:pt>
    <dgm:pt modelId="{4CA25322-C7BE-5B4D-80C5-2D171B526525}" type="parTrans" cxnId="{D70F57F5-6CA5-0D49-8669-64829D57C35F}">
      <dgm:prSet/>
      <dgm:spPr/>
      <dgm:t>
        <a:bodyPr/>
        <a:lstStyle/>
        <a:p>
          <a:endParaRPr lang="ru-RU"/>
        </a:p>
      </dgm:t>
    </dgm:pt>
    <dgm:pt modelId="{687CF026-6F07-3E41-ACCF-077A6939687D}" type="sibTrans" cxnId="{D70F57F5-6CA5-0D49-8669-64829D57C35F}">
      <dgm:prSet/>
      <dgm:spPr/>
      <dgm:t>
        <a:bodyPr/>
        <a:lstStyle/>
        <a:p>
          <a:endParaRPr lang="ru-RU"/>
        </a:p>
      </dgm:t>
    </dgm:pt>
    <dgm:pt modelId="{75CFDCBB-93D8-0B4D-B6D9-98CEC7764FB1}">
      <dgm:prSet phldrT="[Текст]"/>
      <dgm:spPr/>
      <dgm:t>
        <a:bodyPr/>
        <a:lstStyle/>
        <a:p>
          <a:endParaRPr lang="ru-RU" dirty="0"/>
        </a:p>
      </dgm:t>
    </dgm:pt>
    <dgm:pt modelId="{34097A73-BF54-F14F-B1FE-379E7D9FFD4C}" type="parTrans" cxnId="{59FF8A0C-2FC7-D040-9858-824C3564948B}">
      <dgm:prSet/>
      <dgm:spPr/>
      <dgm:t>
        <a:bodyPr/>
        <a:lstStyle/>
        <a:p>
          <a:endParaRPr lang="ru-RU"/>
        </a:p>
      </dgm:t>
    </dgm:pt>
    <dgm:pt modelId="{F2C69A2B-A10D-0441-899E-B794DCAD7798}" type="sibTrans" cxnId="{59FF8A0C-2FC7-D040-9858-824C3564948B}">
      <dgm:prSet/>
      <dgm:spPr/>
      <dgm:t>
        <a:bodyPr/>
        <a:lstStyle/>
        <a:p>
          <a:endParaRPr lang="ru-RU"/>
        </a:p>
      </dgm:t>
    </dgm:pt>
    <dgm:pt modelId="{407AE5BD-2B18-1C4B-A8CA-F6361CEF4389}" type="pres">
      <dgm:prSet presAssocID="{B9C88513-24CC-FC46-81A0-9EB705ACA355}" presName="matrix" presStyleCnt="0">
        <dgm:presLayoutVars>
          <dgm:chMax val="1"/>
          <dgm:dir/>
          <dgm:resizeHandles val="exact"/>
        </dgm:presLayoutVars>
      </dgm:prSet>
      <dgm:spPr/>
    </dgm:pt>
    <dgm:pt modelId="{73A5ADD2-BA09-B642-9F84-A7A026462B13}" type="pres">
      <dgm:prSet presAssocID="{B9C88513-24CC-FC46-81A0-9EB705ACA355}" presName="axisShape" presStyleLbl="bgShp" presStyleIdx="0" presStyleCnt="1"/>
      <dgm:spPr/>
    </dgm:pt>
    <dgm:pt modelId="{61C294DF-7DEA-434E-B079-01289D45A2BB}" type="pres">
      <dgm:prSet presAssocID="{B9C88513-24CC-FC46-81A0-9EB705ACA355}" presName="rect1" presStyleLbl="node1" presStyleIdx="0" presStyleCnt="4" custScaleX="246598" custLinFactNeighborX="-84154">
        <dgm:presLayoutVars>
          <dgm:chMax val="0"/>
          <dgm:chPref val="0"/>
          <dgm:bulletEnabled val="1"/>
        </dgm:presLayoutVars>
      </dgm:prSet>
      <dgm:spPr/>
    </dgm:pt>
    <dgm:pt modelId="{1C14BB5D-0F76-CF45-8EDD-0D5A4E98C65A}" type="pres">
      <dgm:prSet presAssocID="{B9C88513-24CC-FC46-81A0-9EB705ACA355}" presName="rect2" presStyleLbl="node1" presStyleIdx="1" presStyleCnt="4" custScaleX="246598" custLinFactNeighborX="81934">
        <dgm:presLayoutVars>
          <dgm:chMax val="0"/>
          <dgm:chPref val="0"/>
          <dgm:bulletEnabled val="1"/>
        </dgm:presLayoutVars>
      </dgm:prSet>
      <dgm:spPr/>
    </dgm:pt>
    <dgm:pt modelId="{EBB2616B-E100-CD40-91E1-5BF6C4484009}" type="pres">
      <dgm:prSet presAssocID="{B9C88513-24CC-FC46-81A0-9EB705ACA355}" presName="rect3" presStyleLbl="node1" presStyleIdx="2" presStyleCnt="4" custScaleX="246598" custScaleY="100119" custLinFactNeighborX="-84154">
        <dgm:presLayoutVars>
          <dgm:chMax val="0"/>
          <dgm:chPref val="0"/>
          <dgm:bulletEnabled val="1"/>
        </dgm:presLayoutVars>
      </dgm:prSet>
      <dgm:spPr/>
    </dgm:pt>
    <dgm:pt modelId="{E3951553-4799-344F-A7A3-D3BC3B844DE8}" type="pres">
      <dgm:prSet presAssocID="{B9C88513-24CC-FC46-81A0-9EB705ACA355}" presName="rect4" presStyleLbl="node1" presStyleIdx="3" presStyleCnt="4" custScaleX="246598" custLinFactNeighborX="81934">
        <dgm:presLayoutVars>
          <dgm:chMax val="0"/>
          <dgm:chPref val="0"/>
          <dgm:bulletEnabled val="1"/>
        </dgm:presLayoutVars>
      </dgm:prSet>
      <dgm:spPr/>
    </dgm:pt>
  </dgm:ptLst>
  <dgm:cxnLst>
    <dgm:cxn modelId="{CCE78102-5226-094A-93CD-A7248688CEA6}" type="presOf" srcId="{65461682-64C1-EC4F-8499-A4B9F81E0717}" destId="{E3951553-4799-344F-A7A3-D3BC3B844DE8}" srcOrd="0" destOrd="0" presId="urn:microsoft.com/office/officeart/2005/8/layout/matrix2"/>
    <dgm:cxn modelId="{59FF8A0C-2FC7-D040-9858-824C3564948B}" srcId="{B9C88513-24CC-FC46-81A0-9EB705ACA355}" destId="{75CFDCBB-93D8-0B4D-B6D9-98CEC7764FB1}" srcOrd="4" destOrd="0" parTransId="{34097A73-BF54-F14F-B1FE-379E7D9FFD4C}" sibTransId="{F2C69A2B-A10D-0441-899E-B794DCAD7798}"/>
    <dgm:cxn modelId="{38EAA828-FC3D-AC46-8988-ACE1D62F0706}" srcId="{B9C88513-24CC-FC46-81A0-9EB705ACA355}" destId="{693B0290-C5B3-5B41-997E-21FD24A487B9}" srcOrd="1" destOrd="0" parTransId="{FF4CACAE-079B-794D-9F8A-12391E955B44}" sibTransId="{2C0BB021-F471-6843-9C50-CEAC77615F40}"/>
    <dgm:cxn modelId="{9BFF6238-CBEE-D241-BF26-4D078F401A21}" srcId="{B9C88513-24CC-FC46-81A0-9EB705ACA355}" destId="{A3DEF8B6-A4A2-564D-9358-35FED5D51F0B}" srcOrd="0" destOrd="0" parTransId="{6DB28351-DBFD-E648-9749-3862D44FFF25}" sibTransId="{6603C735-6935-344E-8AD2-390358E08DC7}"/>
    <dgm:cxn modelId="{8B7DD75D-8A02-A94B-A143-32E9E42EDAF9}" type="presOf" srcId="{A3DEF8B6-A4A2-564D-9358-35FED5D51F0B}" destId="{61C294DF-7DEA-434E-B079-01289D45A2BB}" srcOrd="0" destOrd="0" presId="urn:microsoft.com/office/officeart/2005/8/layout/matrix2"/>
    <dgm:cxn modelId="{D14A117E-5174-AD4C-954E-97C9DB8C8697}" srcId="{B9C88513-24CC-FC46-81A0-9EB705ACA355}" destId="{45A9862C-BB57-C24A-905B-346700CC9566}" srcOrd="2" destOrd="0" parTransId="{2FA98112-D1F4-5045-85F0-3695B4DAFF9A}" sibTransId="{FAE0C4E6-71B6-BB40-BB4A-D2FE9EFD67E2}"/>
    <dgm:cxn modelId="{EDBFAAAB-CFD9-304C-9A10-9A6D6DCC898E}" type="presOf" srcId="{45A9862C-BB57-C24A-905B-346700CC9566}" destId="{EBB2616B-E100-CD40-91E1-5BF6C4484009}" srcOrd="0" destOrd="0" presId="urn:microsoft.com/office/officeart/2005/8/layout/matrix2"/>
    <dgm:cxn modelId="{CF72CECA-6FE5-1C42-9AE9-91433E84B944}" type="presOf" srcId="{693B0290-C5B3-5B41-997E-21FD24A487B9}" destId="{1C14BB5D-0F76-CF45-8EDD-0D5A4E98C65A}" srcOrd="0" destOrd="0" presId="urn:microsoft.com/office/officeart/2005/8/layout/matrix2"/>
    <dgm:cxn modelId="{D70F57F5-6CA5-0D49-8669-64829D57C35F}" srcId="{B9C88513-24CC-FC46-81A0-9EB705ACA355}" destId="{65461682-64C1-EC4F-8499-A4B9F81E0717}" srcOrd="3" destOrd="0" parTransId="{4CA25322-C7BE-5B4D-80C5-2D171B526525}" sibTransId="{687CF026-6F07-3E41-ACCF-077A6939687D}"/>
    <dgm:cxn modelId="{208FAAF8-CDC0-C147-8D57-0DD5B5BBC7A3}" type="presOf" srcId="{B9C88513-24CC-FC46-81A0-9EB705ACA355}" destId="{407AE5BD-2B18-1C4B-A8CA-F6361CEF4389}" srcOrd="0" destOrd="0" presId="urn:microsoft.com/office/officeart/2005/8/layout/matrix2"/>
    <dgm:cxn modelId="{75359B0F-D795-1842-A5F5-7CC1DF7B3D3C}" type="presParOf" srcId="{407AE5BD-2B18-1C4B-A8CA-F6361CEF4389}" destId="{73A5ADD2-BA09-B642-9F84-A7A026462B13}" srcOrd="0" destOrd="0" presId="urn:microsoft.com/office/officeart/2005/8/layout/matrix2"/>
    <dgm:cxn modelId="{C5B23561-7E4A-9342-842D-5F88CC8B03B9}" type="presParOf" srcId="{407AE5BD-2B18-1C4B-A8CA-F6361CEF4389}" destId="{61C294DF-7DEA-434E-B079-01289D45A2BB}" srcOrd="1" destOrd="0" presId="urn:microsoft.com/office/officeart/2005/8/layout/matrix2"/>
    <dgm:cxn modelId="{C2F689AA-1943-6C4F-9F87-027AF58F7EE7}" type="presParOf" srcId="{407AE5BD-2B18-1C4B-A8CA-F6361CEF4389}" destId="{1C14BB5D-0F76-CF45-8EDD-0D5A4E98C65A}" srcOrd="2" destOrd="0" presId="urn:microsoft.com/office/officeart/2005/8/layout/matrix2"/>
    <dgm:cxn modelId="{007015FC-126E-6945-8718-93593F8E3191}" type="presParOf" srcId="{407AE5BD-2B18-1C4B-A8CA-F6361CEF4389}" destId="{EBB2616B-E100-CD40-91E1-5BF6C4484009}" srcOrd="3" destOrd="0" presId="urn:microsoft.com/office/officeart/2005/8/layout/matrix2"/>
    <dgm:cxn modelId="{5CD01088-70F8-0E44-9681-37F5484386C2}" type="presParOf" srcId="{407AE5BD-2B18-1C4B-A8CA-F6361CEF4389}" destId="{E3951553-4799-344F-A7A3-D3BC3B844DE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5C65A8A-AEFF-4C79-B983-C0152FD643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433181-D96B-4F31-A865-9ED343F64F8A}">
      <dgm:prSet phldrT="[Текст]"/>
      <dgm:spPr/>
      <dgm:t>
        <a:bodyPr/>
        <a:lstStyle/>
        <a:p>
          <a:r>
            <a:rPr lang="ru-RU" altLang="ru-RU" dirty="0">
              <a:solidFill>
                <a:srgbClr val="FFFFFF"/>
              </a:solidFill>
            </a:rPr>
            <a:t>Всасывание</a:t>
          </a:r>
          <a:endParaRPr lang="ru-RU" dirty="0"/>
        </a:p>
      </dgm:t>
    </dgm:pt>
    <dgm:pt modelId="{FBAA1928-51DD-4A87-8CB7-FCFC92449F01}" type="parTrans" cxnId="{A637F4D1-3435-4834-BD40-AAB57235BA2D}">
      <dgm:prSet/>
      <dgm:spPr/>
      <dgm:t>
        <a:bodyPr/>
        <a:lstStyle/>
        <a:p>
          <a:endParaRPr lang="ru-RU"/>
        </a:p>
      </dgm:t>
    </dgm:pt>
    <dgm:pt modelId="{4A7D8377-5F5B-4CB6-A9AC-F9AA17D58915}" type="sibTrans" cxnId="{A637F4D1-3435-4834-BD40-AAB57235BA2D}">
      <dgm:prSet/>
      <dgm:spPr/>
      <dgm:t>
        <a:bodyPr/>
        <a:lstStyle/>
        <a:p>
          <a:endParaRPr lang="ru-RU"/>
        </a:p>
      </dgm:t>
    </dgm:pt>
    <dgm:pt modelId="{B68AB295-8486-48E8-87DB-5B5B98BD90F4}">
      <dgm:prSet phldrT="[Текст]"/>
      <dgm:spPr/>
      <dgm:t>
        <a:bodyPr/>
        <a:lstStyle/>
        <a:p>
          <a:r>
            <a:rPr lang="ru-RU" altLang="ru-RU" dirty="0">
              <a:solidFill>
                <a:srgbClr val="FFFFFF"/>
              </a:solidFill>
            </a:rPr>
            <a:t>изменение рН желудочного содержимого, изменение моторики ЖКТ, влияние на активность гликопротеина Р</a:t>
          </a:r>
          <a:endParaRPr lang="ru-RU" dirty="0"/>
        </a:p>
      </dgm:t>
    </dgm:pt>
    <dgm:pt modelId="{CEE3585A-9D68-42AB-8BA7-38BA8A94A3B8}" type="parTrans" cxnId="{BADA10F6-1AF9-4547-8A34-41C68CD42BAA}">
      <dgm:prSet/>
      <dgm:spPr/>
      <dgm:t>
        <a:bodyPr/>
        <a:lstStyle/>
        <a:p>
          <a:endParaRPr lang="ru-RU"/>
        </a:p>
      </dgm:t>
    </dgm:pt>
    <dgm:pt modelId="{09669C1D-37D0-4899-A837-BF877F744A92}" type="sibTrans" cxnId="{BADA10F6-1AF9-4547-8A34-41C68CD42BAA}">
      <dgm:prSet/>
      <dgm:spPr/>
      <dgm:t>
        <a:bodyPr/>
        <a:lstStyle/>
        <a:p>
          <a:endParaRPr lang="ru-RU"/>
        </a:p>
      </dgm:t>
    </dgm:pt>
    <dgm:pt modelId="{F5FA62EE-27DE-4A07-9F4C-7AC76EA4CCD8}">
      <dgm:prSet phldrT="[Текст]"/>
      <dgm:spPr/>
      <dgm:t>
        <a:bodyPr/>
        <a:lstStyle/>
        <a:p>
          <a:r>
            <a:rPr lang="ru-RU" altLang="ru-RU" dirty="0">
              <a:solidFill>
                <a:srgbClr val="FFFFFF"/>
              </a:solidFill>
            </a:rPr>
            <a:t>Распределение</a:t>
          </a:r>
          <a:endParaRPr lang="ru-RU" dirty="0"/>
        </a:p>
      </dgm:t>
    </dgm:pt>
    <dgm:pt modelId="{0D2BBC6B-36D1-4925-8984-49FE794E4DA1}" type="parTrans" cxnId="{673C884C-BB2B-4FB2-9881-7216B45CEB6D}">
      <dgm:prSet/>
      <dgm:spPr/>
      <dgm:t>
        <a:bodyPr/>
        <a:lstStyle/>
        <a:p>
          <a:endParaRPr lang="ru-RU"/>
        </a:p>
      </dgm:t>
    </dgm:pt>
    <dgm:pt modelId="{4D82C587-7797-43CC-B1E5-3C3391E8415F}" type="sibTrans" cxnId="{673C884C-BB2B-4FB2-9881-7216B45CEB6D}">
      <dgm:prSet/>
      <dgm:spPr/>
      <dgm:t>
        <a:bodyPr/>
        <a:lstStyle/>
        <a:p>
          <a:endParaRPr lang="ru-RU"/>
        </a:p>
      </dgm:t>
    </dgm:pt>
    <dgm:pt modelId="{3AF91031-C027-430F-812C-29FE130B9437}">
      <dgm:prSet phldrT="[Текст]"/>
      <dgm:spPr/>
      <dgm:t>
        <a:bodyPr/>
        <a:lstStyle/>
        <a:p>
          <a:r>
            <a:rPr lang="ru-RU" altLang="ru-RU" dirty="0">
              <a:solidFill>
                <a:srgbClr val="FFFFFF"/>
              </a:solidFill>
            </a:rPr>
            <a:t>на уровне связи с белками крови</a:t>
          </a:r>
          <a:endParaRPr lang="ru-RU" dirty="0"/>
        </a:p>
      </dgm:t>
    </dgm:pt>
    <dgm:pt modelId="{322259F1-8049-4BAD-AF85-53D532AB1345}" type="parTrans" cxnId="{0FF66D37-5889-47A5-8620-F632A2600EEB}">
      <dgm:prSet/>
      <dgm:spPr/>
      <dgm:t>
        <a:bodyPr/>
        <a:lstStyle/>
        <a:p>
          <a:endParaRPr lang="ru-RU"/>
        </a:p>
      </dgm:t>
    </dgm:pt>
    <dgm:pt modelId="{6582CA15-77B1-4772-B91A-C90E2FEE4515}" type="sibTrans" cxnId="{0FF66D37-5889-47A5-8620-F632A2600EEB}">
      <dgm:prSet/>
      <dgm:spPr/>
      <dgm:t>
        <a:bodyPr/>
        <a:lstStyle/>
        <a:p>
          <a:endParaRPr lang="ru-RU"/>
        </a:p>
      </dgm:t>
    </dgm:pt>
    <dgm:pt modelId="{B74C7DCA-A002-46BD-973B-F7ABA54BD4C5}">
      <dgm:prSet phldrT="[Текст]"/>
      <dgm:spPr/>
      <dgm:t>
        <a:bodyPr/>
        <a:lstStyle/>
        <a:p>
          <a:r>
            <a:rPr lang="ru-RU" altLang="ru-RU" dirty="0">
              <a:solidFill>
                <a:srgbClr val="FFFFFF"/>
              </a:solidFill>
            </a:rPr>
            <a:t>изменение клубочковой фильтрации, изменение </a:t>
          </a:r>
          <a:r>
            <a:rPr lang="ru-RU" altLang="ru-RU" dirty="0" err="1">
              <a:solidFill>
                <a:srgbClr val="FFFFFF"/>
              </a:solidFill>
            </a:rPr>
            <a:t>канальцевой</a:t>
          </a:r>
          <a:r>
            <a:rPr lang="ru-RU" altLang="ru-RU" dirty="0">
              <a:solidFill>
                <a:srgbClr val="FFFFFF"/>
              </a:solidFill>
            </a:rPr>
            <a:t> секреции, изменение </a:t>
          </a:r>
          <a:r>
            <a:rPr lang="ru-RU" altLang="ru-RU" dirty="0" err="1">
              <a:solidFill>
                <a:srgbClr val="FFFFFF"/>
              </a:solidFill>
            </a:rPr>
            <a:t>канальцевой</a:t>
          </a:r>
          <a:r>
            <a:rPr lang="ru-RU" altLang="ru-RU" dirty="0">
              <a:solidFill>
                <a:srgbClr val="FFFFFF"/>
              </a:solidFill>
            </a:rPr>
            <a:t> </a:t>
          </a:r>
          <a:r>
            <a:rPr lang="ru-RU" altLang="ru-RU" dirty="0" err="1">
              <a:solidFill>
                <a:srgbClr val="FFFFFF"/>
              </a:solidFill>
            </a:rPr>
            <a:t>реабсорбции</a:t>
          </a:r>
          <a:endParaRPr lang="ru-RU" dirty="0"/>
        </a:p>
      </dgm:t>
    </dgm:pt>
    <dgm:pt modelId="{7DF64AB7-D61E-4A06-AE29-6CCF1964E2AA}" type="parTrans" cxnId="{781D2BE4-44BA-456A-A72A-BFE83E3A840F}">
      <dgm:prSet/>
      <dgm:spPr/>
    </dgm:pt>
    <dgm:pt modelId="{F49243E4-4807-4F15-AE8E-F984E57A51F5}" type="sibTrans" cxnId="{781D2BE4-44BA-456A-A72A-BFE83E3A840F}">
      <dgm:prSet/>
      <dgm:spPr/>
    </dgm:pt>
    <dgm:pt modelId="{1B1CF97E-0EE9-4257-A48A-0DEDEB8C7287}">
      <dgm:prSet phldrT="[Текст]"/>
      <dgm:spPr/>
      <dgm:t>
        <a:bodyPr/>
        <a:lstStyle/>
        <a:p>
          <a:r>
            <a:rPr lang="ru-RU" altLang="ru-RU" dirty="0">
              <a:solidFill>
                <a:srgbClr val="FFFFFF"/>
              </a:solidFill>
            </a:rPr>
            <a:t>Метаболизм</a:t>
          </a:r>
          <a:endParaRPr lang="ru-RU" dirty="0"/>
        </a:p>
      </dgm:t>
    </dgm:pt>
    <dgm:pt modelId="{DB6180CE-47C5-4E6F-8794-B0C8C3DF3B8B}" type="parTrans" cxnId="{23EF6490-EED8-4701-BFFA-D5FDF4AE0267}">
      <dgm:prSet/>
      <dgm:spPr/>
    </dgm:pt>
    <dgm:pt modelId="{F5AC18ED-400D-478B-9F17-2F1A0F51D66D}" type="sibTrans" cxnId="{23EF6490-EED8-4701-BFFA-D5FDF4AE0267}">
      <dgm:prSet/>
      <dgm:spPr/>
    </dgm:pt>
    <dgm:pt modelId="{D98E57E4-B30B-4182-AB7C-ED046FA6DA05}">
      <dgm:prSet phldrT="[Текст]"/>
      <dgm:spPr/>
      <dgm:t>
        <a:bodyPr/>
        <a:lstStyle/>
        <a:p>
          <a:r>
            <a:rPr lang="ru-RU" altLang="ru-RU" dirty="0">
              <a:solidFill>
                <a:srgbClr val="FFFFFF"/>
              </a:solidFill>
            </a:rPr>
            <a:t>индукция и ингибирование ферментов  метаболизма</a:t>
          </a:r>
          <a:endParaRPr lang="ru-RU" dirty="0"/>
        </a:p>
      </dgm:t>
    </dgm:pt>
    <dgm:pt modelId="{C5A01A27-1158-4402-AAD5-681425ADEC95}" type="parTrans" cxnId="{465F77DC-4519-4863-BA80-C6F94E0CF137}">
      <dgm:prSet/>
      <dgm:spPr/>
    </dgm:pt>
    <dgm:pt modelId="{DE270423-4A99-4BAA-A7F0-8ABDF0057343}" type="sibTrans" cxnId="{465F77DC-4519-4863-BA80-C6F94E0CF137}">
      <dgm:prSet/>
      <dgm:spPr/>
    </dgm:pt>
    <dgm:pt modelId="{7D9F5094-7C3B-4A70-995A-5283A5EE2906}">
      <dgm:prSet phldrT="[Текст]"/>
      <dgm:spPr/>
      <dgm:t>
        <a:bodyPr/>
        <a:lstStyle/>
        <a:p>
          <a:r>
            <a:rPr lang="ru-RU" altLang="ru-RU" dirty="0">
              <a:solidFill>
                <a:srgbClr val="FFFFFF"/>
              </a:solidFill>
            </a:rPr>
            <a:t>Выведение</a:t>
          </a:r>
          <a:endParaRPr lang="ru-RU" dirty="0"/>
        </a:p>
      </dgm:t>
    </dgm:pt>
    <dgm:pt modelId="{91474A35-A307-4180-B0D6-D0DBB9B07F89}" type="parTrans" cxnId="{F32EA962-CA5E-4CDF-926D-8F748ADA01BF}">
      <dgm:prSet/>
      <dgm:spPr/>
    </dgm:pt>
    <dgm:pt modelId="{5F378F0C-4404-4641-9ECF-C521561E4AE2}" type="sibTrans" cxnId="{F32EA962-CA5E-4CDF-926D-8F748ADA01BF}">
      <dgm:prSet/>
      <dgm:spPr/>
    </dgm:pt>
    <dgm:pt modelId="{4C135D5A-B8A9-43D4-B190-4F92FE655BE8}" type="pres">
      <dgm:prSet presAssocID="{75C65A8A-AEFF-4C79-B983-C0152FD6435F}" presName="linear" presStyleCnt="0">
        <dgm:presLayoutVars>
          <dgm:animLvl val="lvl"/>
          <dgm:resizeHandles val="exact"/>
        </dgm:presLayoutVars>
      </dgm:prSet>
      <dgm:spPr/>
    </dgm:pt>
    <dgm:pt modelId="{3E2F9853-B3E2-491A-906F-19D3C7ADEFF3}" type="pres">
      <dgm:prSet presAssocID="{D2433181-D96B-4F31-A865-9ED343F64F8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7C39011-7C83-4FED-8D29-41BDD7ACE6B5}" type="pres">
      <dgm:prSet presAssocID="{D2433181-D96B-4F31-A865-9ED343F64F8A}" presName="childText" presStyleLbl="revTx" presStyleIdx="0" presStyleCnt="4">
        <dgm:presLayoutVars>
          <dgm:bulletEnabled val="1"/>
        </dgm:presLayoutVars>
      </dgm:prSet>
      <dgm:spPr/>
    </dgm:pt>
    <dgm:pt modelId="{BB81F0C3-F4A7-4521-82B9-F7E0391EAE23}" type="pres">
      <dgm:prSet presAssocID="{F5FA62EE-27DE-4A07-9F4C-7AC76EA4CCD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C98DE86-020B-4B02-A573-A64F184DB8D0}" type="pres">
      <dgm:prSet presAssocID="{F5FA62EE-27DE-4A07-9F4C-7AC76EA4CCD8}" presName="childText" presStyleLbl="revTx" presStyleIdx="1" presStyleCnt="4">
        <dgm:presLayoutVars>
          <dgm:bulletEnabled val="1"/>
        </dgm:presLayoutVars>
      </dgm:prSet>
      <dgm:spPr/>
    </dgm:pt>
    <dgm:pt modelId="{E9FD1F81-718A-4D94-93F2-BC8647256070}" type="pres">
      <dgm:prSet presAssocID="{1B1CF97E-0EE9-4257-A48A-0DEDEB8C728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3ADDE13-19F3-49B5-8D0E-5B469F70F89A}" type="pres">
      <dgm:prSet presAssocID="{1B1CF97E-0EE9-4257-A48A-0DEDEB8C7287}" presName="childText" presStyleLbl="revTx" presStyleIdx="2" presStyleCnt="4">
        <dgm:presLayoutVars>
          <dgm:bulletEnabled val="1"/>
        </dgm:presLayoutVars>
      </dgm:prSet>
      <dgm:spPr/>
    </dgm:pt>
    <dgm:pt modelId="{957A1B31-C0AE-40A2-8782-B0D2347117C7}" type="pres">
      <dgm:prSet presAssocID="{7D9F5094-7C3B-4A70-995A-5283A5EE290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1DB373F-92AC-4721-9EA5-25E7F3535CB0}" type="pres">
      <dgm:prSet presAssocID="{7D9F5094-7C3B-4A70-995A-5283A5EE2906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0FF66D37-5889-47A5-8620-F632A2600EEB}" srcId="{F5FA62EE-27DE-4A07-9F4C-7AC76EA4CCD8}" destId="{3AF91031-C027-430F-812C-29FE130B9437}" srcOrd="0" destOrd="0" parTransId="{322259F1-8049-4BAD-AF85-53D532AB1345}" sibTransId="{6582CA15-77B1-4772-B91A-C90E2FEE4515}"/>
    <dgm:cxn modelId="{F32EA962-CA5E-4CDF-926D-8F748ADA01BF}" srcId="{75C65A8A-AEFF-4C79-B983-C0152FD6435F}" destId="{7D9F5094-7C3B-4A70-995A-5283A5EE2906}" srcOrd="3" destOrd="0" parTransId="{91474A35-A307-4180-B0D6-D0DBB9B07F89}" sibTransId="{5F378F0C-4404-4641-9ECF-C521561E4AE2}"/>
    <dgm:cxn modelId="{CD59FC47-2017-4AEE-9559-C654CC65BC66}" type="presOf" srcId="{3AF91031-C027-430F-812C-29FE130B9437}" destId="{9C98DE86-020B-4B02-A573-A64F184DB8D0}" srcOrd="0" destOrd="0" presId="urn:microsoft.com/office/officeart/2005/8/layout/vList2"/>
    <dgm:cxn modelId="{673C884C-BB2B-4FB2-9881-7216B45CEB6D}" srcId="{75C65A8A-AEFF-4C79-B983-C0152FD6435F}" destId="{F5FA62EE-27DE-4A07-9F4C-7AC76EA4CCD8}" srcOrd="1" destOrd="0" parTransId="{0D2BBC6B-36D1-4925-8984-49FE794E4DA1}" sibTransId="{4D82C587-7797-43CC-B1E5-3C3391E8415F}"/>
    <dgm:cxn modelId="{23EF6490-EED8-4701-BFFA-D5FDF4AE0267}" srcId="{75C65A8A-AEFF-4C79-B983-C0152FD6435F}" destId="{1B1CF97E-0EE9-4257-A48A-0DEDEB8C7287}" srcOrd="2" destOrd="0" parTransId="{DB6180CE-47C5-4E6F-8794-B0C8C3DF3B8B}" sibTransId="{F5AC18ED-400D-478B-9F17-2F1A0F51D66D}"/>
    <dgm:cxn modelId="{C3DD059D-78C7-481A-92EF-D58227804864}" type="presOf" srcId="{D2433181-D96B-4F31-A865-9ED343F64F8A}" destId="{3E2F9853-B3E2-491A-906F-19D3C7ADEFF3}" srcOrd="0" destOrd="0" presId="urn:microsoft.com/office/officeart/2005/8/layout/vList2"/>
    <dgm:cxn modelId="{D5EF9BAE-A749-4CC7-994A-5A17F9FD5AEC}" type="presOf" srcId="{D98E57E4-B30B-4182-AB7C-ED046FA6DA05}" destId="{B3ADDE13-19F3-49B5-8D0E-5B469F70F89A}" srcOrd="0" destOrd="0" presId="urn:microsoft.com/office/officeart/2005/8/layout/vList2"/>
    <dgm:cxn modelId="{795A19B3-1C9B-45E3-A119-1ECEF4872932}" type="presOf" srcId="{F5FA62EE-27DE-4A07-9F4C-7AC76EA4CCD8}" destId="{BB81F0C3-F4A7-4521-82B9-F7E0391EAE23}" srcOrd="0" destOrd="0" presId="urn:microsoft.com/office/officeart/2005/8/layout/vList2"/>
    <dgm:cxn modelId="{A637F4D1-3435-4834-BD40-AAB57235BA2D}" srcId="{75C65A8A-AEFF-4C79-B983-C0152FD6435F}" destId="{D2433181-D96B-4F31-A865-9ED343F64F8A}" srcOrd="0" destOrd="0" parTransId="{FBAA1928-51DD-4A87-8CB7-FCFC92449F01}" sibTransId="{4A7D8377-5F5B-4CB6-A9AC-F9AA17D58915}"/>
    <dgm:cxn modelId="{67AB2CD8-77A9-4CD2-84BB-F9D49DD3C10A}" type="presOf" srcId="{1B1CF97E-0EE9-4257-A48A-0DEDEB8C7287}" destId="{E9FD1F81-718A-4D94-93F2-BC8647256070}" srcOrd="0" destOrd="0" presId="urn:microsoft.com/office/officeart/2005/8/layout/vList2"/>
    <dgm:cxn modelId="{465F77DC-4519-4863-BA80-C6F94E0CF137}" srcId="{1B1CF97E-0EE9-4257-A48A-0DEDEB8C7287}" destId="{D98E57E4-B30B-4182-AB7C-ED046FA6DA05}" srcOrd="0" destOrd="0" parTransId="{C5A01A27-1158-4402-AAD5-681425ADEC95}" sibTransId="{DE270423-4A99-4BAA-A7F0-8ABDF0057343}"/>
    <dgm:cxn modelId="{F6C132E3-FAB4-4CE6-A94B-2B90E63B6DFC}" type="presOf" srcId="{75C65A8A-AEFF-4C79-B983-C0152FD6435F}" destId="{4C135D5A-B8A9-43D4-B190-4F92FE655BE8}" srcOrd="0" destOrd="0" presId="urn:microsoft.com/office/officeart/2005/8/layout/vList2"/>
    <dgm:cxn modelId="{0EE28EE3-9EA5-436B-B6B4-8410CB07E47D}" type="presOf" srcId="{7D9F5094-7C3B-4A70-995A-5283A5EE2906}" destId="{957A1B31-C0AE-40A2-8782-B0D2347117C7}" srcOrd="0" destOrd="0" presId="urn:microsoft.com/office/officeart/2005/8/layout/vList2"/>
    <dgm:cxn modelId="{781D2BE4-44BA-456A-A72A-BFE83E3A840F}" srcId="{7D9F5094-7C3B-4A70-995A-5283A5EE2906}" destId="{B74C7DCA-A002-46BD-973B-F7ABA54BD4C5}" srcOrd="0" destOrd="0" parTransId="{7DF64AB7-D61E-4A06-AE29-6CCF1964E2AA}" sibTransId="{F49243E4-4807-4F15-AE8E-F984E57A51F5}"/>
    <dgm:cxn modelId="{FD82D4EC-7F7E-45C3-8537-D09BAE261CBB}" type="presOf" srcId="{B74C7DCA-A002-46BD-973B-F7ABA54BD4C5}" destId="{81DB373F-92AC-4721-9EA5-25E7F3535CB0}" srcOrd="0" destOrd="0" presId="urn:microsoft.com/office/officeart/2005/8/layout/vList2"/>
    <dgm:cxn modelId="{94739DF4-3926-4648-AF32-FE02CFB807B5}" type="presOf" srcId="{B68AB295-8486-48E8-87DB-5B5B98BD90F4}" destId="{47C39011-7C83-4FED-8D29-41BDD7ACE6B5}" srcOrd="0" destOrd="0" presId="urn:microsoft.com/office/officeart/2005/8/layout/vList2"/>
    <dgm:cxn modelId="{BADA10F6-1AF9-4547-8A34-41C68CD42BAA}" srcId="{D2433181-D96B-4F31-A865-9ED343F64F8A}" destId="{B68AB295-8486-48E8-87DB-5B5B98BD90F4}" srcOrd="0" destOrd="0" parTransId="{CEE3585A-9D68-42AB-8BA7-38BA8A94A3B8}" sibTransId="{09669C1D-37D0-4899-A837-BF877F744A92}"/>
    <dgm:cxn modelId="{2C495C72-25CC-4F8C-BEDB-2FC224F87B9C}" type="presParOf" srcId="{4C135D5A-B8A9-43D4-B190-4F92FE655BE8}" destId="{3E2F9853-B3E2-491A-906F-19D3C7ADEFF3}" srcOrd="0" destOrd="0" presId="urn:microsoft.com/office/officeart/2005/8/layout/vList2"/>
    <dgm:cxn modelId="{88E0E2D6-D71D-4AAF-B60A-2CED4DE22DF4}" type="presParOf" srcId="{4C135D5A-B8A9-43D4-B190-4F92FE655BE8}" destId="{47C39011-7C83-4FED-8D29-41BDD7ACE6B5}" srcOrd="1" destOrd="0" presId="urn:microsoft.com/office/officeart/2005/8/layout/vList2"/>
    <dgm:cxn modelId="{E48027A3-EAD3-435F-852C-616CB47F8258}" type="presParOf" srcId="{4C135D5A-B8A9-43D4-B190-4F92FE655BE8}" destId="{BB81F0C3-F4A7-4521-82B9-F7E0391EAE23}" srcOrd="2" destOrd="0" presId="urn:microsoft.com/office/officeart/2005/8/layout/vList2"/>
    <dgm:cxn modelId="{043D4DA0-553A-4D3F-BD48-CAEFE3BDC99B}" type="presParOf" srcId="{4C135D5A-B8A9-43D4-B190-4F92FE655BE8}" destId="{9C98DE86-020B-4B02-A573-A64F184DB8D0}" srcOrd="3" destOrd="0" presId="urn:microsoft.com/office/officeart/2005/8/layout/vList2"/>
    <dgm:cxn modelId="{50DD97D1-CED3-4DA6-B0AF-139D8CD38065}" type="presParOf" srcId="{4C135D5A-B8A9-43D4-B190-4F92FE655BE8}" destId="{E9FD1F81-718A-4D94-93F2-BC8647256070}" srcOrd="4" destOrd="0" presId="urn:microsoft.com/office/officeart/2005/8/layout/vList2"/>
    <dgm:cxn modelId="{FD8EA0B6-72AC-4472-AC9C-43CCCA1E5013}" type="presParOf" srcId="{4C135D5A-B8A9-43D4-B190-4F92FE655BE8}" destId="{B3ADDE13-19F3-49B5-8D0E-5B469F70F89A}" srcOrd="5" destOrd="0" presId="urn:microsoft.com/office/officeart/2005/8/layout/vList2"/>
    <dgm:cxn modelId="{C1EC79D3-6936-4DFE-90FD-9A19CB2CB616}" type="presParOf" srcId="{4C135D5A-B8A9-43D4-B190-4F92FE655BE8}" destId="{957A1B31-C0AE-40A2-8782-B0D2347117C7}" srcOrd="6" destOrd="0" presId="urn:microsoft.com/office/officeart/2005/8/layout/vList2"/>
    <dgm:cxn modelId="{8CE8E918-04F1-4D1C-9B14-D9216D2902F9}" type="presParOf" srcId="{4C135D5A-B8A9-43D4-B190-4F92FE655BE8}" destId="{81DB373F-92AC-4721-9EA5-25E7F3535CB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4CFB1BB-DD2A-4570-8569-B5833DEA61D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3BF36B-874C-4652-9F10-F2885B651F3D}">
      <dgm:prSet phldrT="[Текст]"/>
      <dgm:spPr/>
      <dgm:t>
        <a:bodyPr/>
        <a:lstStyle/>
        <a:p>
          <a:r>
            <a:rPr lang="ru-RU" dirty="0"/>
            <a:t>Препараты железа</a:t>
          </a:r>
        </a:p>
      </dgm:t>
    </dgm:pt>
    <dgm:pt modelId="{B4662982-E023-4A51-9C18-7EDBCD220A84}" type="parTrans" cxnId="{FE8EF1B7-F071-4BA6-B6AF-ED9929FB37F4}">
      <dgm:prSet/>
      <dgm:spPr/>
      <dgm:t>
        <a:bodyPr/>
        <a:lstStyle/>
        <a:p>
          <a:endParaRPr lang="ru-RU"/>
        </a:p>
      </dgm:t>
    </dgm:pt>
    <dgm:pt modelId="{41BE1DC2-DCCF-4114-BD17-4EB9F53CDE6E}" type="sibTrans" cxnId="{FE8EF1B7-F071-4BA6-B6AF-ED9929FB37F4}">
      <dgm:prSet/>
      <dgm:spPr/>
      <dgm:t>
        <a:bodyPr/>
        <a:lstStyle/>
        <a:p>
          <a:endParaRPr lang="ru-RU"/>
        </a:p>
      </dgm:t>
    </dgm:pt>
    <dgm:pt modelId="{DF2BD26D-2C7F-4E90-AFC1-8A9824CFA79D}">
      <dgm:prSet phldrT="[Текст]"/>
      <dgm:spPr/>
      <dgm:t>
        <a:bodyPr/>
        <a:lstStyle/>
        <a:p>
          <a:r>
            <a:rPr lang="ru-RU" dirty="0"/>
            <a:t>Тетрациклины</a:t>
          </a:r>
        </a:p>
      </dgm:t>
    </dgm:pt>
    <dgm:pt modelId="{04557E78-27D4-41DF-BDA0-D1F1B1537ACF}" type="parTrans" cxnId="{04FC5DDC-ED99-4B7F-9E34-B7A3A4F08675}">
      <dgm:prSet/>
      <dgm:spPr/>
      <dgm:t>
        <a:bodyPr/>
        <a:lstStyle/>
        <a:p>
          <a:endParaRPr lang="ru-RU"/>
        </a:p>
      </dgm:t>
    </dgm:pt>
    <dgm:pt modelId="{96F98CBC-18F7-41C3-B0AB-F76DAE88B982}" type="sibTrans" cxnId="{04FC5DDC-ED99-4B7F-9E34-B7A3A4F08675}">
      <dgm:prSet/>
      <dgm:spPr/>
      <dgm:t>
        <a:bodyPr/>
        <a:lstStyle/>
        <a:p>
          <a:endParaRPr lang="ru-RU"/>
        </a:p>
      </dgm:t>
    </dgm:pt>
    <dgm:pt modelId="{2EF2F8C4-5958-45F3-9E32-F202D2ABA93F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altLang="ru-RU" dirty="0">
              <a:solidFill>
                <a:srgbClr val="FFFFFF"/>
              </a:solidFill>
            </a:rPr>
            <a:t>Образование невсасывающихся хелатных соединений</a:t>
          </a:r>
          <a:endParaRPr lang="ru-RU" dirty="0"/>
        </a:p>
      </dgm:t>
    </dgm:pt>
    <dgm:pt modelId="{0EC0B4ED-6364-4603-80FB-ED194525D0D1}" type="parTrans" cxnId="{25FB3E0E-80F2-438B-B32F-3026247FDA7C}">
      <dgm:prSet/>
      <dgm:spPr/>
      <dgm:t>
        <a:bodyPr/>
        <a:lstStyle/>
        <a:p>
          <a:endParaRPr lang="ru-RU"/>
        </a:p>
      </dgm:t>
    </dgm:pt>
    <dgm:pt modelId="{FD2D1A63-9B55-42C0-8349-889B8AA652B9}" type="sibTrans" cxnId="{25FB3E0E-80F2-438B-B32F-3026247FDA7C}">
      <dgm:prSet/>
      <dgm:spPr/>
      <dgm:t>
        <a:bodyPr/>
        <a:lstStyle/>
        <a:p>
          <a:endParaRPr lang="ru-RU"/>
        </a:p>
      </dgm:t>
    </dgm:pt>
    <dgm:pt modelId="{36AADF0A-8B74-45DB-8EB4-F9650975C4DB}" type="pres">
      <dgm:prSet presAssocID="{94CFB1BB-DD2A-4570-8569-B5833DEA61D6}" presName="outerComposite" presStyleCnt="0">
        <dgm:presLayoutVars>
          <dgm:chMax val="5"/>
          <dgm:dir/>
          <dgm:resizeHandles val="exact"/>
        </dgm:presLayoutVars>
      </dgm:prSet>
      <dgm:spPr/>
    </dgm:pt>
    <dgm:pt modelId="{B8A0B516-8DF6-4990-B404-50C74C5333CE}" type="pres">
      <dgm:prSet presAssocID="{94CFB1BB-DD2A-4570-8569-B5833DEA61D6}" presName="dummyMaxCanvas" presStyleCnt="0">
        <dgm:presLayoutVars/>
      </dgm:prSet>
      <dgm:spPr/>
    </dgm:pt>
    <dgm:pt modelId="{9C52167D-1709-48E0-8EF9-27DDB7448011}" type="pres">
      <dgm:prSet presAssocID="{94CFB1BB-DD2A-4570-8569-B5833DEA61D6}" presName="ThreeNodes_1" presStyleLbl="node1" presStyleIdx="0" presStyleCnt="3">
        <dgm:presLayoutVars>
          <dgm:bulletEnabled val="1"/>
        </dgm:presLayoutVars>
      </dgm:prSet>
      <dgm:spPr/>
    </dgm:pt>
    <dgm:pt modelId="{C67694F8-EA31-4873-8654-C5F5909CE06F}" type="pres">
      <dgm:prSet presAssocID="{94CFB1BB-DD2A-4570-8569-B5833DEA61D6}" presName="ThreeNodes_2" presStyleLbl="node1" presStyleIdx="1" presStyleCnt="3">
        <dgm:presLayoutVars>
          <dgm:bulletEnabled val="1"/>
        </dgm:presLayoutVars>
      </dgm:prSet>
      <dgm:spPr/>
    </dgm:pt>
    <dgm:pt modelId="{5C04B7D3-3644-4875-80DB-9E96D1B01B32}" type="pres">
      <dgm:prSet presAssocID="{94CFB1BB-DD2A-4570-8569-B5833DEA61D6}" presName="ThreeNodes_3" presStyleLbl="node1" presStyleIdx="2" presStyleCnt="3">
        <dgm:presLayoutVars>
          <dgm:bulletEnabled val="1"/>
        </dgm:presLayoutVars>
      </dgm:prSet>
      <dgm:spPr/>
    </dgm:pt>
    <dgm:pt modelId="{1BB7905F-4FD7-4095-BB4F-4B4DB1BB686C}" type="pres">
      <dgm:prSet presAssocID="{94CFB1BB-DD2A-4570-8569-B5833DEA61D6}" presName="ThreeConn_1-2" presStyleLbl="fgAccFollowNode1" presStyleIdx="0" presStyleCnt="2">
        <dgm:presLayoutVars>
          <dgm:bulletEnabled val="1"/>
        </dgm:presLayoutVars>
      </dgm:prSet>
      <dgm:spPr>
        <a:prstGeom prst="mathPlus">
          <a:avLst/>
        </a:prstGeom>
      </dgm:spPr>
    </dgm:pt>
    <dgm:pt modelId="{E5088B24-1AE0-4841-9CC6-12B4BF3B99AC}" type="pres">
      <dgm:prSet presAssocID="{94CFB1BB-DD2A-4570-8569-B5833DEA61D6}" presName="ThreeConn_2-3" presStyleLbl="fgAccFollowNode1" presStyleIdx="1" presStyleCnt="2">
        <dgm:presLayoutVars>
          <dgm:bulletEnabled val="1"/>
        </dgm:presLayoutVars>
      </dgm:prSet>
      <dgm:spPr/>
    </dgm:pt>
    <dgm:pt modelId="{53132AB3-0C17-45D9-AE27-3E0B22D760AA}" type="pres">
      <dgm:prSet presAssocID="{94CFB1BB-DD2A-4570-8569-B5833DEA61D6}" presName="ThreeNodes_1_text" presStyleLbl="node1" presStyleIdx="2" presStyleCnt="3">
        <dgm:presLayoutVars>
          <dgm:bulletEnabled val="1"/>
        </dgm:presLayoutVars>
      </dgm:prSet>
      <dgm:spPr/>
    </dgm:pt>
    <dgm:pt modelId="{14D2FB5C-6067-4BA0-990F-BA839FE1E92E}" type="pres">
      <dgm:prSet presAssocID="{94CFB1BB-DD2A-4570-8569-B5833DEA61D6}" presName="ThreeNodes_2_text" presStyleLbl="node1" presStyleIdx="2" presStyleCnt="3">
        <dgm:presLayoutVars>
          <dgm:bulletEnabled val="1"/>
        </dgm:presLayoutVars>
      </dgm:prSet>
      <dgm:spPr/>
    </dgm:pt>
    <dgm:pt modelId="{9EBF5F6C-C050-4475-BEC3-06B647360645}" type="pres">
      <dgm:prSet presAssocID="{94CFB1BB-DD2A-4570-8569-B5833DEA61D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5FB3E0E-80F2-438B-B32F-3026247FDA7C}" srcId="{94CFB1BB-DD2A-4570-8569-B5833DEA61D6}" destId="{2EF2F8C4-5958-45F3-9E32-F202D2ABA93F}" srcOrd="2" destOrd="0" parTransId="{0EC0B4ED-6364-4603-80FB-ED194525D0D1}" sibTransId="{FD2D1A63-9B55-42C0-8349-889B8AA652B9}"/>
    <dgm:cxn modelId="{9DF22C36-7295-4E0E-B762-CC73B4B0A14E}" type="presOf" srcId="{C63BF36B-874C-4652-9F10-F2885B651F3D}" destId="{9C52167D-1709-48E0-8EF9-27DDB7448011}" srcOrd="0" destOrd="0" presId="urn:microsoft.com/office/officeart/2005/8/layout/vProcess5"/>
    <dgm:cxn modelId="{E252AD3E-39D0-4B93-8745-2C82CA88F2B1}" type="presOf" srcId="{2EF2F8C4-5958-45F3-9E32-F202D2ABA93F}" destId="{9EBF5F6C-C050-4475-BEC3-06B647360645}" srcOrd="1" destOrd="0" presId="urn:microsoft.com/office/officeart/2005/8/layout/vProcess5"/>
    <dgm:cxn modelId="{04C04749-E1B8-49C9-9616-D45A3D821AEF}" type="presOf" srcId="{DF2BD26D-2C7F-4E90-AFC1-8A9824CFA79D}" destId="{C67694F8-EA31-4873-8654-C5F5909CE06F}" srcOrd="0" destOrd="0" presId="urn:microsoft.com/office/officeart/2005/8/layout/vProcess5"/>
    <dgm:cxn modelId="{7B72AB56-FA91-4374-B399-6BE207D9B5D1}" type="presOf" srcId="{41BE1DC2-DCCF-4114-BD17-4EB9F53CDE6E}" destId="{1BB7905F-4FD7-4095-BB4F-4B4DB1BB686C}" srcOrd="0" destOrd="0" presId="urn:microsoft.com/office/officeart/2005/8/layout/vProcess5"/>
    <dgm:cxn modelId="{A4C1195A-DCE6-4ED5-92EA-026C60C50B6E}" type="presOf" srcId="{96F98CBC-18F7-41C3-B0AB-F76DAE88B982}" destId="{E5088B24-1AE0-4841-9CC6-12B4BF3B99AC}" srcOrd="0" destOrd="0" presId="urn:microsoft.com/office/officeart/2005/8/layout/vProcess5"/>
    <dgm:cxn modelId="{9DC54C7C-B563-4665-9922-2A6D62968FEF}" type="presOf" srcId="{DF2BD26D-2C7F-4E90-AFC1-8A9824CFA79D}" destId="{14D2FB5C-6067-4BA0-990F-BA839FE1E92E}" srcOrd="1" destOrd="0" presId="urn:microsoft.com/office/officeart/2005/8/layout/vProcess5"/>
    <dgm:cxn modelId="{FE8EF1B7-F071-4BA6-B6AF-ED9929FB37F4}" srcId="{94CFB1BB-DD2A-4570-8569-B5833DEA61D6}" destId="{C63BF36B-874C-4652-9F10-F2885B651F3D}" srcOrd="0" destOrd="0" parTransId="{B4662982-E023-4A51-9C18-7EDBCD220A84}" sibTransId="{41BE1DC2-DCCF-4114-BD17-4EB9F53CDE6E}"/>
    <dgm:cxn modelId="{163F27D3-650C-4E01-A76F-8A94ABF58303}" type="presOf" srcId="{C63BF36B-874C-4652-9F10-F2885B651F3D}" destId="{53132AB3-0C17-45D9-AE27-3E0B22D760AA}" srcOrd="1" destOrd="0" presId="urn:microsoft.com/office/officeart/2005/8/layout/vProcess5"/>
    <dgm:cxn modelId="{3BA03ADB-1B81-4C23-BB1D-1B6D4976C8FA}" type="presOf" srcId="{2EF2F8C4-5958-45F3-9E32-F202D2ABA93F}" destId="{5C04B7D3-3644-4875-80DB-9E96D1B01B32}" srcOrd="0" destOrd="0" presId="urn:microsoft.com/office/officeart/2005/8/layout/vProcess5"/>
    <dgm:cxn modelId="{04FC5DDC-ED99-4B7F-9E34-B7A3A4F08675}" srcId="{94CFB1BB-DD2A-4570-8569-B5833DEA61D6}" destId="{DF2BD26D-2C7F-4E90-AFC1-8A9824CFA79D}" srcOrd="1" destOrd="0" parTransId="{04557E78-27D4-41DF-BDA0-D1F1B1537ACF}" sibTransId="{96F98CBC-18F7-41C3-B0AB-F76DAE88B982}"/>
    <dgm:cxn modelId="{88B840F9-EE5C-4193-8BF3-37838A58D895}" type="presOf" srcId="{94CFB1BB-DD2A-4570-8569-B5833DEA61D6}" destId="{36AADF0A-8B74-45DB-8EB4-F9650975C4DB}" srcOrd="0" destOrd="0" presId="urn:microsoft.com/office/officeart/2005/8/layout/vProcess5"/>
    <dgm:cxn modelId="{41D7C23D-0466-402F-BCAB-F0A625CAA4C3}" type="presParOf" srcId="{36AADF0A-8B74-45DB-8EB4-F9650975C4DB}" destId="{B8A0B516-8DF6-4990-B404-50C74C5333CE}" srcOrd="0" destOrd="0" presId="urn:microsoft.com/office/officeart/2005/8/layout/vProcess5"/>
    <dgm:cxn modelId="{04638871-7B5B-4FE1-96CF-287470ADBFC6}" type="presParOf" srcId="{36AADF0A-8B74-45DB-8EB4-F9650975C4DB}" destId="{9C52167D-1709-48E0-8EF9-27DDB7448011}" srcOrd="1" destOrd="0" presId="urn:microsoft.com/office/officeart/2005/8/layout/vProcess5"/>
    <dgm:cxn modelId="{545950E4-20A3-414B-B89C-7B8281E6BFF0}" type="presParOf" srcId="{36AADF0A-8B74-45DB-8EB4-F9650975C4DB}" destId="{C67694F8-EA31-4873-8654-C5F5909CE06F}" srcOrd="2" destOrd="0" presId="urn:microsoft.com/office/officeart/2005/8/layout/vProcess5"/>
    <dgm:cxn modelId="{5367506D-94DB-4BB5-83A4-ADA1FC9319BB}" type="presParOf" srcId="{36AADF0A-8B74-45DB-8EB4-F9650975C4DB}" destId="{5C04B7D3-3644-4875-80DB-9E96D1B01B32}" srcOrd="3" destOrd="0" presId="urn:microsoft.com/office/officeart/2005/8/layout/vProcess5"/>
    <dgm:cxn modelId="{3D5596DB-56B4-464A-BD68-ED8F4C62C343}" type="presParOf" srcId="{36AADF0A-8B74-45DB-8EB4-F9650975C4DB}" destId="{1BB7905F-4FD7-4095-BB4F-4B4DB1BB686C}" srcOrd="4" destOrd="0" presId="urn:microsoft.com/office/officeart/2005/8/layout/vProcess5"/>
    <dgm:cxn modelId="{1E31BFFD-EECA-4E8C-A1C9-633A85D6687A}" type="presParOf" srcId="{36AADF0A-8B74-45DB-8EB4-F9650975C4DB}" destId="{E5088B24-1AE0-4841-9CC6-12B4BF3B99AC}" srcOrd="5" destOrd="0" presId="urn:microsoft.com/office/officeart/2005/8/layout/vProcess5"/>
    <dgm:cxn modelId="{1E55FDBA-2E45-4A28-8E89-B0AB71305B28}" type="presParOf" srcId="{36AADF0A-8B74-45DB-8EB4-F9650975C4DB}" destId="{53132AB3-0C17-45D9-AE27-3E0B22D760AA}" srcOrd="6" destOrd="0" presId="urn:microsoft.com/office/officeart/2005/8/layout/vProcess5"/>
    <dgm:cxn modelId="{5698A274-B79B-4CB1-8577-140B69A5F284}" type="presParOf" srcId="{36AADF0A-8B74-45DB-8EB4-F9650975C4DB}" destId="{14D2FB5C-6067-4BA0-990F-BA839FE1E92E}" srcOrd="7" destOrd="0" presId="urn:microsoft.com/office/officeart/2005/8/layout/vProcess5"/>
    <dgm:cxn modelId="{9F2F3D87-76FC-4E1C-8E43-C374AA20BA2A}" type="presParOf" srcId="{36AADF0A-8B74-45DB-8EB4-F9650975C4DB}" destId="{9EBF5F6C-C050-4475-BEC3-06B64736064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CE64983-65B5-4C7B-88E8-26FE8BBE9D8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8B84AA-25DC-4432-9BA3-2A8040EFAE96}">
      <dgm:prSet phldrT="[Текст]"/>
      <dgm:spPr/>
      <dgm:t>
        <a:bodyPr/>
        <a:lstStyle/>
        <a:p>
          <a:r>
            <a:rPr lang="ru-RU" dirty="0"/>
            <a:t>Применение барбитуратов</a:t>
          </a:r>
        </a:p>
      </dgm:t>
    </dgm:pt>
    <dgm:pt modelId="{04525B50-D7D8-4F1F-A6DA-4E4BBC637A1B}" type="parTrans" cxnId="{38E103B9-2F16-49A8-8792-C3C2D317CD94}">
      <dgm:prSet/>
      <dgm:spPr/>
      <dgm:t>
        <a:bodyPr/>
        <a:lstStyle/>
        <a:p>
          <a:endParaRPr lang="ru-RU"/>
        </a:p>
      </dgm:t>
    </dgm:pt>
    <dgm:pt modelId="{6027DBF1-CAC8-4DED-AD09-EE402BD812D8}" type="sibTrans" cxnId="{38E103B9-2F16-49A8-8792-C3C2D317CD94}">
      <dgm:prSet/>
      <dgm:spPr/>
      <dgm:t>
        <a:bodyPr/>
        <a:lstStyle/>
        <a:p>
          <a:endParaRPr lang="ru-RU"/>
        </a:p>
      </dgm:t>
    </dgm:pt>
    <dgm:pt modelId="{623A8059-0C1D-4751-BF03-62ABB27199FC}">
      <dgm:prSet phldrT="[Текст]"/>
      <dgm:spPr/>
      <dgm:t>
        <a:bodyPr/>
        <a:lstStyle/>
        <a:p>
          <a:r>
            <a:rPr lang="ru-RU" dirty="0"/>
            <a:t>Барбитураты</a:t>
          </a:r>
        </a:p>
      </dgm:t>
    </dgm:pt>
    <dgm:pt modelId="{ACA46758-8E35-4EFA-9FF1-35D54D2B8515}" type="parTrans" cxnId="{0637F92D-0DBC-470E-8F33-28D61EF50219}">
      <dgm:prSet/>
      <dgm:spPr/>
      <dgm:t>
        <a:bodyPr/>
        <a:lstStyle/>
        <a:p>
          <a:endParaRPr lang="ru-RU"/>
        </a:p>
      </dgm:t>
    </dgm:pt>
    <dgm:pt modelId="{08C96688-E23C-4E34-BCA4-C13B3F3E8558}" type="sibTrans" cxnId="{0637F92D-0DBC-470E-8F33-28D61EF50219}">
      <dgm:prSet/>
      <dgm:spPr/>
      <dgm:t>
        <a:bodyPr/>
        <a:lstStyle/>
        <a:p>
          <a:endParaRPr lang="ru-RU"/>
        </a:p>
      </dgm:t>
    </dgm:pt>
    <dgm:pt modelId="{AB14CEEE-7DAA-4550-A873-91794C0D9227}">
      <dgm:prSet phldrT="[Текст]"/>
      <dgm:spPr/>
      <dgm:t>
        <a:bodyPr/>
        <a:lstStyle/>
        <a:p>
          <a:r>
            <a:rPr lang="ru-RU" dirty="0"/>
            <a:t>Ионизированные барбитураты</a:t>
          </a:r>
        </a:p>
      </dgm:t>
    </dgm:pt>
    <dgm:pt modelId="{A0F0077A-A722-4E80-B42B-878CF3F7A092}" type="parTrans" cxnId="{38A11BD2-B198-4565-A9FF-86E8DCFA4B76}">
      <dgm:prSet/>
      <dgm:spPr/>
      <dgm:t>
        <a:bodyPr/>
        <a:lstStyle/>
        <a:p>
          <a:endParaRPr lang="ru-RU"/>
        </a:p>
      </dgm:t>
    </dgm:pt>
    <dgm:pt modelId="{57A688BF-80EE-4D9A-8C89-53BCBDB1211E}" type="sibTrans" cxnId="{38A11BD2-B198-4565-A9FF-86E8DCFA4B76}">
      <dgm:prSet/>
      <dgm:spPr/>
      <dgm:t>
        <a:bodyPr/>
        <a:lstStyle/>
        <a:p>
          <a:endParaRPr lang="ru-RU"/>
        </a:p>
      </dgm:t>
    </dgm:pt>
    <dgm:pt modelId="{F6CAD844-39DA-4D00-B250-3248ECBE5271}">
      <dgm:prSet phldrT="[Текст]"/>
      <dgm:spPr/>
      <dgm:t>
        <a:bodyPr/>
        <a:lstStyle/>
        <a:p>
          <a:r>
            <a:rPr lang="ru-RU" dirty="0"/>
            <a:t>Защелачивание</a:t>
          </a:r>
        </a:p>
      </dgm:t>
    </dgm:pt>
    <dgm:pt modelId="{9D6867CB-035E-48E6-B294-F93F660F3C25}" type="parTrans" cxnId="{83D8D93F-FEE7-45C3-AF8E-3A72FF4F8EDB}">
      <dgm:prSet/>
      <dgm:spPr/>
      <dgm:t>
        <a:bodyPr/>
        <a:lstStyle/>
        <a:p>
          <a:endParaRPr lang="ru-RU"/>
        </a:p>
      </dgm:t>
    </dgm:pt>
    <dgm:pt modelId="{7710645C-A7D3-4035-85F2-8873815F7174}" type="sibTrans" cxnId="{83D8D93F-FEE7-45C3-AF8E-3A72FF4F8EDB}">
      <dgm:prSet/>
      <dgm:spPr/>
      <dgm:t>
        <a:bodyPr/>
        <a:lstStyle/>
        <a:p>
          <a:endParaRPr lang="ru-RU"/>
        </a:p>
      </dgm:t>
    </dgm:pt>
    <dgm:pt modelId="{CD273675-7BCE-4334-BBB8-FCDFCBB4DF1A}">
      <dgm:prSet phldrT="[Текст]"/>
      <dgm:spPr/>
      <dgm:t>
        <a:bodyPr/>
        <a:lstStyle/>
        <a:p>
          <a:r>
            <a:rPr lang="ru-RU" dirty="0"/>
            <a:t>Ингибиторы </a:t>
          </a:r>
          <a:r>
            <a:rPr lang="ru-RU" dirty="0" err="1"/>
            <a:t>протонового</a:t>
          </a:r>
          <a:r>
            <a:rPr lang="ru-RU" dirty="0"/>
            <a:t> насоса</a:t>
          </a:r>
        </a:p>
      </dgm:t>
    </dgm:pt>
    <dgm:pt modelId="{07A3ECFB-D469-4270-8118-75CA791C93C7}" type="parTrans" cxnId="{D50EACCC-C539-4A36-9E43-DAAE75DE9C14}">
      <dgm:prSet/>
      <dgm:spPr/>
      <dgm:t>
        <a:bodyPr/>
        <a:lstStyle/>
        <a:p>
          <a:endParaRPr lang="ru-RU"/>
        </a:p>
      </dgm:t>
    </dgm:pt>
    <dgm:pt modelId="{1DDFD6B9-26D8-41E6-986A-EA9DBC65F9C9}" type="sibTrans" cxnId="{D50EACCC-C539-4A36-9E43-DAAE75DE9C14}">
      <dgm:prSet/>
      <dgm:spPr/>
      <dgm:t>
        <a:bodyPr/>
        <a:lstStyle/>
        <a:p>
          <a:endParaRPr lang="ru-RU"/>
        </a:p>
      </dgm:t>
    </dgm:pt>
    <dgm:pt modelId="{80C86B1D-5C9E-479C-B780-706778278133}">
      <dgm:prSet phldrT="[Текст]"/>
      <dgm:spPr/>
      <dgm:t>
        <a:bodyPr/>
        <a:lstStyle/>
        <a:p>
          <a:r>
            <a:rPr lang="ru-RU" dirty="0"/>
            <a:t>Блокаторы </a:t>
          </a:r>
          <a:r>
            <a:rPr lang="en-US" dirty="0"/>
            <a:t>H2</a:t>
          </a:r>
          <a:r>
            <a:rPr lang="ru-RU" dirty="0"/>
            <a:t>-</a:t>
          </a:r>
          <a:r>
            <a:rPr lang="ru-RU" dirty="0" err="1"/>
            <a:t>гистаминовых</a:t>
          </a:r>
          <a:r>
            <a:rPr lang="ru-RU" dirty="0"/>
            <a:t> рецепторов</a:t>
          </a:r>
        </a:p>
      </dgm:t>
    </dgm:pt>
    <dgm:pt modelId="{540445D2-17A2-4775-9784-3DEDDA685D72}" type="parTrans" cxnId="{C4020252-DC59-4284-8E09-2007687A2C09}">
      <dgm:prSet/>
      <dgm:spPr/>
      <dgm:t>
        <a:bodyPr/>
        <a:lstStyle/>
        <a:p>
          <a:endParaRPr lang="ru-RU"/>
        </a:p>
      </dgm:t>
    </dgm:pt>
    <dgm:pt modelId="{B320C2EF-B329-4F1F-99F0-60EB37EE95EA}" type="sibTrans" cxnId="{C4020252-DC59-4284-8E09-2007687A2C09}">
      <dgm:prSet/>
      <dgm:spPr/>
      <dgm:t>
        <a:bodyPr/>
        <a:lstStyle/>
        <a:p>
          <a:endParaRPr lang="ru-RU"/>
        </a:p>
      </dgm:t>
    </dgm:pt>
    <dgm:pt modelId="{D107EE34-BDC9-4DDD-84AF-45C09F8CE775}">
      <dgm:prSet phldrT="[Текст]"/>
      <dgm:spPr/>
      <dgm:t>
        <a:bodyPr/>
        <a:lstStyle/>
        <a:p>
          <a:r>
            <a:rPr lang="ru-RU" dirty="0"/>
            <a:t>Изменение </a:t>
          </a:r>
          <a:r>
            <a:rPr lang="en-US" dirty="0"/>
            <a:t>pH </a:t>
          </a:r>
          <a:r>
            <a:rPr lang="ru-RU" dirty="0"/>
            <a:t>желудочного сока</a:t>
          </a:r>
        </a:p>
      </dgm:t>
    </dgm:pt>
    <dgm:pt modelId="{B22F1FA4-493F-4D3A-BAE5-AFE554377996}" type="parTrans" cxnId="{F620E195-0E58-4A7F-9BB6-0E9B4B4A8FE0}">
      <dgm:prSet/>
      <dgm:spPr/>
      <dgm:t>
        <a:bodyPr/>
        <a:lstStyle/>
        <a:p>
          <a:endParaRPr lang="ru-RU"/>
        </a:p>
      </dgm:t>
    </dgm:pt>
    <dgm:pt modelId="{6DC55C6D-05BF-4408-9D7B-561DFC1D54BF}" type="sibTrans" cxnId="{F620E195-0E58-4A7F-9BB6-0E9B4B4A8FE0}">
      <dgm:prSet/>
      <dgm:spPr/>
      <dgm:t>
        <a:bodyPr/>
        <a:lstStyle/>
        <a:p>
          <a:endParaRPr lang="ru-RU"/>
        </a:p>
      </dgm:t>
    </dgm:pt>
    <dgm:pt modelId="{D451E670-B619-4567-987A-EE1F58F922D6}">
      <dgm:prSet phldrT="[Текст]"/>
      <dgm:spPr/>
      <dgm:t>
        <a:bodyPr/>
        <a:lstStyle/>
        <a:p>
          <a:r>
            <a:rPr lang="ru-RU" dirty="0"/>
            <a:t>Нарушение всасывания</a:t>
          </a:r>
        </a:p>
      </dgm:t>
    </dgm:pt>
    <dgm:pt modelId="{F724F98C-A430-497B-8BA2-D973FFD7964D}" type="parTrans" cxnId="{38E388D8-CC59-489D-B16E-6C0BCCE6E4A4}">
      <dgm:prSet/>
      <dgm:spPr/>
      <dgm:t>
        <a:bodyPr/>
        <a:lstStyle/>
        <a:p>
          <a:endParaRPr lang="ru-RU"/>
        </a:p>
      </dgm:t>
    </dgm:pt>
    <dgm:pt modelId="{31CD3B63-F9C8-4033-97FC-3256C0E2389F}" type="sibTrans" cxnId="{38E388D8-CC59-489D-B16E-6C0BCCE6E4A4}">
      <dgm:prSet/>
      <dgm:spPr/>
      <dgm:t>
        <a:bodyPr/>
        <a:lstStyle/>
        <a:p>
          <a:endParaRPr lang="ru-RU"/>
        </a:p>
      </dgm:t>
    </dgm:pt>
    <dgm:pt modelId="{76DE81E2-E071-4312-85DD-D1D5D725C874}">
      <dgm:prSet phldrT="[Текст]"/>
      <dgm:spPr/>
      <dgm:t>
        <a:bodyPr/>
        <a:lstStyle/>
        <a:p>
          <a:r>
            <a:rPr lang="ru-RU" dirty="0"/>
            <a:t>Снижение снотворного и противосудорожного действия</a:t>
          </a:r>
        </a:p>
      </dgm:t>
    </dgm:pt>
    <dgm:pt modelId="{0BB041FA-0D7B-48E6-BBEC-08F27CD99CD1}" type="parTrans" cxnId="{775926D4-5642-43FD-B553-E9F4ABEA5F15}">
      <dgm:prSet/>
      <dgm:spPr/>
      <dgm:t>
        <a:bodyPr/>
        <a:lstStyle/>
        <a:p>
          <a:endParaRPr lang="ru-RU"/>
        </a:p>
      </dgm:t>
    </dgm:pt>
    <dgm:pt modelId="{0691FCC6-6F20-4124-99A1-4597DCBC89E5}" type="sibTrans" cxnId="{775926D4-5642-43FD-B553-E9F4ABEA5F15}">
      <dgm:prSet/>
      <dgm:spPr/>
      <dgm:t>
        <a:bodyPr/>
        <a:lstStyle/>
        <a:p>
          <a:endParaRPr lang="ru-RU"/>
        </a:p>
      </dgm:t>
    </dgm:pt>
    <dgm:pt modelId="{62542BD4-017D-4A0A-B29C-5A95A5321338}" type="pres">
      <dgm:prSet presAssocID="{7CE64983-65B5-4C7B-88E8-26FE8BBE9D81}" presName="Name0" presStyleCnt="0">
        <dgm:presLayoutVars>
          <dgm:dir/>
          <dgm:animLvl val="lvl"/>
          <dgm:resizeHandles val="exact"/>
        </dgm:presLayoutVars>
      </dgm:prSet>
      <dgm:spPr/>
    </dgm:pt>
    <dgm:pt modelId="{769E0974-FA0A-4BC7-82E5-C374771265CB}" type="pres">
      <dgm:prSet presAssocID="{D107EE34-BDC9-4DDD-84AF-45C09F8CE775}" presName="boxAndChildren" presStyleCnt="0"/>
      <dgm:spPr/>
    </dgm:pt>
    <dgm:pt modelId="{4F5D2B78-0459-4872-AD43-64AA5A14CFB9}" type="pres">
      <dgm:prSet presAssocID="{D107EE34-BDC9-4DDD-84AF-45C09F8CE775}" presName="parentTextBox" presStyleLbl="node1" presStyleIdx="0" presStyleCnt="3"/>
      <dgm:spPr/>
    </dgm:pt>
    <dgm:pt modelId="{0E6E6381-8C3D-4EBB-A009-D1678A19F96A}" type="pres">
      <dgm:prSet presAssocID="{D107EE34-BDC9-4DDD-84AF-45C09F8CE775}" presName="entireBox" presStyleLbl="node1" presStyleIdx="0" presStyleCnt="3"/>
      <dgm:spPr/>
    </dgm:pt>
    <dgm:pt modelId="{0AE1D1C1-C674-4BD3-8EF6-5164D234A1DC}" type="pres">
      <dgm:prSet presAssocID="{D107EE34-BDC9-4DDD-84AF-45C09F8CE775}" presName="descendantBox" presStyleCnt="0"/>
      <dgm:spPr/>
    </dgm:pt>
    <dgm:pt modelId="{7FF18E82-0FD6-4A4F-84E5-84F3F1E6DC78}" type="pres">
      <dgm:prSet presAssocID="{D451E670-B619-4567-987A-EE1F58F922D6}" presName="childTextBox" presStyleLbl="fgAccFollowNode1" presStyleIdx="0" presStyleCnt="6">
        <dgm:presLayoutVars>
          <dgm:bulletEnabled val="1"/>
        </dgm:presLayoutVars>
      </dgm:prSet>
      <dgm:spPr/>
    </dgm:pt>
    <dgm:pt modelId="{4EC7C4C7-5327-4569-98E4-2B76CCDBECAB}" type="pres">
      <dgm:prSet presAssocID="{76DE81E2-E071-4312-85DD-D1D5D725C874}" presName="childTextBox" presStyleLbl="fgAccFollowNode1" presStyleIdx="1" presStyleCnt="6">
        <dgm:presLayoutVars>
          <dgm:bulletEnabled val="1"/>
        </dgm:presLayoutVars>
      </dgm:prSet>
      <dgm:spPr/>
    </dgm:pt>
    <dgm:pt modelId="{88D18C29-02AE-42CF-BCC1-9EF3AF386827}" type="pres">
      <dgm:prSet presAssocID="{7710645C-A7D3-4035-85F2-8873815F7174}" presName="sp" presStyleCnt="0"/>
      <dgm:spPr/>
    </dgm:pt>
    <dgm:pt modelId="{0273FDAF-028A-41CB-86CF-BC4EB9CEDB4B}" type="pres">
      <dgm:prSet presAssocID="{F6CAD844-39DA-4D00-B250-3248ECBE5271}" presName="arrowAndChildren" presStyleCnt="0"/>
      <dgm:spPr/>
    </dgm:pt>
    <dgm:pt modelId="{AB966789-AA93-4B13-B4C1-94997D267A8C}" type="pres">
      <dgm:prSet presAssocID="{F6CAD844-39DA-4D00-B250-3248ECBE5271}" presName="parentTextArrow" presStyleLbl="node1" presStyleIdx="0" presStyleCnt="3"/>
      <dgm:spPr/>
    </dgm:pt>
    <dgm:pt modelId="{3B9B4D85-A2A6-4B21-A96A-4038AB0610BA}" type="pres">
      <dgm:prSet presAssocID="{F6CAD844-39DA-4D00-B250-3248ECBE5271}" presName="arrow" presStyleLbl="node1" presStyleIdx="1" presStyleCnt="3"/>
      <dgm:spPr/>
    </dgm:pt>
    <dgm:pt modelId="{17AA113E-8530-4580-B0B9-0C8E52CA70BB}" type="pres">
      <dgm:prSet presAssocID="{F6CAD844-39DA-4D00-B250-3248ECBE5271}" presName="descendantArrow" presStyleCnt="0"/>
      <dgm:spPr/>
    </dgm:pt>
    <dgm:pt modelId="{BEB082A8-A513-4BB5-9983-93B3EED08F33}" type="pres">
      <dgm:prSet presAssocID="{CD273675-7BCE-4334-BBB8-FCDFCBB4DF1A}" presName="childTextArrow" presStyleLbl="fgAccFollowNode1" presStyleIdx="2" presStyleCnt="6">
        <dgm:presLayoutVars>
          <dgm:bulletEnabled val="1"/>
        </dgm:presLayoutVars>
      </dgm:prSet>
      <dgm:spPr/>
    </dgm:pt>
    <dgm:pt modelId="{462CE588-41BC-4CCE-9A09-FEB6E9A65865}" type="pres">
      <dgm:prSet presAssocID="{80C86B1D-5C9E-479C-B780-706778278133}" presName="childTextArrow" presStyleLbl="fgAccFollowNode1" presStyleIdx="3" presStyleCnt="6">
        <dgm:presLayoutVars>
          <dgm:bulletEnabled val="1"/>
        </dgm:presLayoutVars>
      </dgm:prSet>
      <dgm:spPr/>
    </dgm:pt>
    <dgm:pt modelId="{3653F5AE-8A89-477E-9610-93675BB3410F}" type="pres">
      <dgm:prSet presAssocID="{6027DBF1-CAC8-4DED-AD09-EE402BD812D8}" presName="sp" presStyleCnt="0"/>
      <dgm:spPr/>
    </dgm:pt>
    <dgm:pt modelId="{D83557ED-AE9C-41CB-B3A2-7EF20DADBC8A}" type="pres">
      <dgm:prSet presAssocID="{138B84AA-25DC-4432-9BA3-2A8040EFAE96}" presName="arrowAndChildren" presStyleCnt="0"/>
      <dgm:spPr/>
    </dgm:pt>
    <dgm:pt modelId="{08D77C05-0C27-422F-934E-A03AEB71799D}" type="pres">
      <dgm:prSet presAssocID="{138B84AA-25DC-4432-9BA3-2A8040EFAE96}" presName="parentTextArrow" presStyleLbl="node1" presStyleIdx="1" presStyleCnt="3"/>
      <dgm:spPr/>
    </dgm:pt>
    <dgm:pt modelId="{2D4DFB75-5ED0-4E77-857E-A5107BB97674}" type="pres">
      <dgm:prSet presAssocID="{138B84AA-25DC-4432-9BA3-2A8040EFAE96}" presName="arrow" presStyleLbl="node1" presStyleIdx="2" presStyleCnt="3"/>
      <dgm:spPr/>
    </dgm:pt>
    <dgm:pt modelId="{3BD84A8F-1C34-4590-9D00-9A33A3660000}" type="pres">
      <dgm:prSet presAssocID="{138B84AA-25DC-4432-9BA3-2A8040EFAE96}" presName="descendantArrow" presStyleCnt="0"/>
      <dgm:spPr/>
    </dgm:pt>
    <dgm:pt modelId="{9F710AFF-10AC-4BD6-986D-FDD18DF6861C}" type="pres">
      <dgm:prSet presAssocID="{623A8059-0C1D-4751-BF03-62ABB27199FC}" presName="childTextArrow" presStyleLbl="fgAccFollowNode1" presStyleIdx="4" presStyleCnt="6">
        <dgm:presLayoutVars>
          <dgm:bulletEnabled val="1"/>
        </dgm:presLayoutVars>
      </dgm:prSet>
      <dgm:spPr/>
    </dgm:pt>
    <dgm:pt modelId="{344890EE-9A5D-48E0-92D2-D8F432C67B08}" type="pres">
      <dgm:prSet presAssocID="{AB14CEEE-7DAA-4550-A873-91794C0D9227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F47BCD02-174E-44A7-993B-68C34BEDEF0F}" type="presOf" srcId="{76DE81E2-E071-4312-85DD-D1D5D725C874}" destId="{4EC7C4C7-5327-4569-98E4-2B76CCDBECAB}" srcOrd="0" destOrd="0" presId="urn:microsoft.com/office/officeart/2005/8/layout/process4"/>
    <dgm:cxn modelId="{B65CEE2C-AFDE-413A-9405-C49B0E71C532}" type="presOf" srcId="{80C86B1D-5C9E-479C-B780-706778278133}" destId="{462CE588-41BC-4CCE-9A09-FEB6E9A65865}" srcOrd="0" destOrd="0" presId="urn:microsoft.com/office/officeart/2005/8/layout/process4"/>
    <dgm:cxn modelId="{0637F92D-0DBC-470E-8F33-28D61EF50219}" srcId="{138B84AA-25DC-4432-9BA3-2A8040EFAE96}" destId="{623A8059-0C1D-4751-BF03-62ABB27199FC}" srcOrd="0" destOrd="0" parTransId="{ACA46758-8E35-4EFA-9FF1-35D54D2B8515}" sibTransId="{08C96688-E23C-4E34-BCA4-C13B3F3E8558}"/>
    <dgm:cxn modelId="{83D8D93F-FEE7-45C3-AF8E-3A72FF4F8EDB}" srcId="{7CE64983-65B5-4C7B-88E8-26FE8BBE9D81}" destId="{F6CAD844-39DA-4D00-B250-3248ECBE5271}" srcOrd="1" destOrd="0" parTransId="{9D6867CB-035E-48E6-B294-F93F660F3C25}" sibTransId="{7710645C-A7D3-4035-85F2-8873815F7174}"/>
    <dgm:cxn modelId="{382A0449-CEFA-453F-94BA-0F004DF0F9C0}" type="presOf" srcId="{F6CAD844-39DA-4D00-B250-3248ECBE5271}" destId="{3B9B4D85-A2A6-4B21-A96A-4038AB0610BA}" srcOrd="1" destOrd="0" presId="urn:microsoft.com/office/officeart/2005/8/layout/process4"/>
    <dgm:cxn modelId="{85F53B4D-812C-4A96-88F3-C75B6641E050}" type="presOf" srcId="{7CE64983-65B5-4C7B-88E8-26FE8BBE9D81}" destId="{62542BD4-017D-4A0A-B29C-5A95A5321338}" srcOrd="0" destOrd="0" presId="urn:microsoft.com/office/officeart/2005/8/layout/process4"/>
    <dgm:cxn modelId="{9141C94E-80B2-4D76-9009-589C2F918AF4}" type="presOf" srcId="{138B84AA-25DC-4432-9BA3-2A8040EFAE96}" destId="{08D77C05-0C27-422F-934E-A03AEB71799D}" srcOrd="0" destOrd="0" presId="urn:microsoft.com/office/officeart/2005/8/layout/process4"/>
    <dgm:cxn modelId="{C4020252-DC59-4284-8E09-2007687A2C09}" srcId="{F6CAD844-39DA-4D00-B250-3248ECBE5271}" destId="{80C86B1D-5C9E-479C-B780-706778278133}" srcOrd="1" destOrd="0" parTransId="{540445D2-17A2-4775-9784-3DEDDA685D72}" sibTransId="{B320C2EF-B329-4F1F-99F0-60EB37EE95EA}"/>
    <dgm:cxn modelId="{7DABC181-9253-4ED5-8EE4-7B21BC08FB39}" type="presOf" srcId="{D107EE34-BDC9-4DDD-84AF-45C09F8CE775}" destId="{0E6E6381-8C3D-4EBB-A009-D1678A19F96A}" srcOrd="1" destOrd="0" presId="urn:microsoft.com/office/officeart/2005/8/layout/process4"/>
    <dgm:cxn modelId="{31AF2D93-4C0A-4C94-80B7-4A229F91D0E8}" type="presOf" srcId="{F6CAD844-39DA-4D00-B250-3248ECBE5271}" destId="{AB966789-AA93-4B13-B4C1-94997D267A8C}" srcOrd="0" destOrd="0" presId="urn:microsoft.com/office/officeart/2005/8/layout/process4"/>
    <dgm:cxn modelId="{F620E195-0E58-4A7F-9BB6-0E9B4B4A8FE0}" srcId="{7CE64983-65B5-4C7B-88E8-26FE8BBE9D81}" destId="{D107EE34-BDC9-4DDD-84AF-45C09F8CE775}" srcOrd="2" destOrd="0" parTransId="{B22F1FA4-493F-4D3A-BAE5-AFE554377996}" sibTransId="{6DC55C6D-05BF-4408-9D7B-561DFC1D54BF}"/>
    <dgm:cxn modelId="{B30FBB9E-3A5C-4BFB-9E45-00E54AC4D2E4}" type="presOf" srcId="{D107EE34-BDC9-4DDD-84AF-45C09F8CE775}" destId="{4F5D2B78-0459-4872-AD43-64AA5A14CFB9}" srcOrd="0" destOrd="0" presId="urn:microsoft.com/office/officeart/2005/8/layout/process4"/>
    <dgm:cxn modelId="{E918EBA5-70A0-4063-95E3-FB9647200E73}" type="presOf" srcId="{D451E670-B619-4567-987A-EE1F58F922D6}" destId="{7FF18E82-0FD6-4A4F-84E5-84F3F1E6DC78}" srcOrd="0" destOrd="0" presId="urn:microsoft.com/office/officeart/2005/8/layout/process4"/>
    <dgm:cxn modelId="{12895DB1-6909-4DE5-AC8E-5DB20F4CAC49}" type="presOf" srcId="{623A8059-0C1D-4751-BF03-62ABB27199FC}" destId="{9F710AFF-10AC-4BD6-986D-FDD18DF6861C}" srcOrd="0" destOrd="0" presId="urn:microsoft.com/office/officeart/2005/8/layout/process4"/>
    <dgm:cxn modelId="{38E103B9-2F16-49A8-8792-C3C2D317CD94}" srcId="{7CE64983-65B5-4C7B-88E8-26FE8BBE9D81}" destId="{138B84AA-25DC-4432-9BA3-2A8040EFAE96}" srcOrd="0" destOrd="0" parTransId="{04525B50-D7D8-4F1F-A6DA-4E4BBC637A1B}" sibTransId="{6027DBF1-CAC8-4DED-AD09-EE402BD812D8}"/>
    <dgm:cxn modelId="{D50EACCC-C539-4A36-9E43-DAAE75DE9C14}" srcId="{F6CAD844-39DA-4D00-B250-3248ECBE5271}" destId="{CD273675-7BCE-4334-BBB8-FCDFCBB4DF1A}" srcOrd="0" destOrd="0" parTransId="{07A3ECFB-D469-4270-8118-75CA791C93C7}" sibTransId="{1DDFD6B9-26D8-41E6-986A-EA9DBC65F9C9}"/>
    <dgm:cxn modelId="{38A11BD2-B198-4565-A9FF-86E8DCFA4B76}" srcId="{138B84AA-25DC-4432-9BA3-2A8040EFAE96}" destId="{AB14CEEE-7DAA-4550-A873-91794C0D9227}" srcOrd="1" destOrd="0" parTransId="{A0F0077A-A722-4E80-B42B-878CF3F7A092}" sibTransId="{57A688BF-80EE-4D9A-8C89-53BCBDB1211E}"/>
    <dgm:cxn modelId="{775926D4-5642-43FD-B553-E9F4ABEA5F15}" srcId="{D107EE34-BDC9-4DDD-84AF-45C09F8CE775}" destId="{76DE81E2-E071-4312-85DD-D1D5D725C874}" srcOrd="1" destOrd="0" parTransId="{0BB041FA-0D7B-48E6-BBEC-08F27CD99CD1}" sibTransId="{0691FCC6-6F20-4124-99A1-4597DCBC89E5}"/>
    <dgm:cxn modelId="{38E388D8-CC59-489D-B16E-6C0BCCE6E4A4}" srcId="{D107EE34-BDC9-4DDD-84AF-45C09F8CE775}" destId="{D451E670-B619-4567-987A-EE1F58F922D6}" srcOrd="0" destOrd="0" parTransId="{F724F98C-A430-497B-8BA2-D973FFD7964D}" sibTransId="{31CD3B63-F9C8-4033-97FC-3256C0E2389F}"/>
    <dgm:cxn modelId="{650215E5-5AD2-4C48-83C3-C5E7630773CE}" type="presOf" srcId="{138B84AA-25DC-4432-9BA3-2A8040EFAE96}" destId="{2D4DFB75-5ED0-4E77-857E-A5107BB97674}" srcOrd="1" destOrd="0" presId="urn:microsoft.com/office/officeart/2005/8/layout/process4"/>
    <dgm:cxn modelId="{D3B459EE-C326-4D01-8821-F16E3A1BD205}" type="presOf" srcId="{AB14CEEE-7DAA-4550-A873-91794C0D9227}" destId="{344890EE-9A5D-48E0-92D2-D8F432C67B08}" srcOrd="0" destOrd="0" presId="urn:microsoft.com/office/officeart/2005/8/layout/process4"/>
    <dgm:cxn modelId="{E8793AFE-8D34-47BB-ADCD-46993F396073}" type="presOf" srcId="{CD273675-7BCE-4334-BBB8-FCDFCBB4DF1A}" destId="{BEB082A8-A513-4BB5-9983-93B3EED08F33}" srcOrd="0" destOrd="0" presId="urn:microsoft.com/office/officeart/2005/8/layout/process4"/>
    <dgm:cxn modelId="{E2D7B5EB-5025-4991-B4E4-B7B35A0A7FEE}" type="presParOf" srcId="{62542BD4-017D-4A0A-B29C-5A95A5321338}" destId="{769E0974-FA0A-4BC7-82E5-C374771265CB}" srcOrd="0" destOrd="0" presId="urn:microsoft.com/office/officeart/2005/8/layout/process4"/>
    <dgm:cxn modelId="{58B109CA-6D33-4B4B-9061-B4A65D7F754F}" type="presParOf" srcId="{769E0974-FA0A-4BC7-82E5-C374771265CB}" destId="{4F5D2B78-0459-4872-AD43-64AA5A14CFB9}" srcOrd="0" destOrd="0" presId="urn:microsoft.com/office/officeart/2005/8/layout/process4"/>
    <dgm:cxn modelId="{5BB1C1E1-912A-45ED-A172-FC46C9E5A0BD}" type="presParOf" srcId="{769E0974-FA0A-4BC7-82E5-C374771265CB}" destId="{0E6E6381-8C3D-4EBB-A009-D1678A19F96A}" srcOrd="1" destOrd="0" presId="urn:microsoft.com/office/officeart/2005/8/layout/process4"/>
    <dgm:cxn modelId="{C553D91E-6C67-4A9F-B5ED-5D7405F33AFE}" type="presParOf" srcId="{769E0974-FA0A-4BC7-82E5-C374771265CB}" destId="{0AE1D1C1-C674-4BD3-8EF6-5164D234A1DC}" srcOrd="2" destOrd="0" presId="urn:microsoft.com/office/officeart/2005/8/layout/process4"/>
    <dgm:cxn modelId="{0D89327F-0AE0-4DFB-905F-1F4FDA5477C9}" type="presParOf" srcId="{0AE1D1C1-C674-4BD3-8EF6-5164D234A1DC}" destId="{7FF18E82-0FD6-4A4F-84E5-84F3F1E6DC78}" srcOrd="0" destOrd="0" presId="urn:microsoft.com/office/officeart/2005/8/layout/process4"/>
    <dgm:cxn modelId="{1926C7C0-BE0F-4575-8529-7BE8B168D166}" type="presParOf" srcId="{0AE1D1C1-C674-4BD3-8EF6-5164D234A1DC}" destId="{4EC7C4C7-5327-4569-98E4-2B76CCDBECAB}" srcOrd="1" destOrd="0" presId="urn:microsoft.com/office/officeart/2005/8/layout/process4"/>
    <dgm:cxn modelId="{4B017BE8-10BC-4D8A-BDE1-950C11CA80A8}" type="presParOf" srcId="{62542BD4-017D-4A0A-B29C-5A95A5321338}" destId="{88D18C29-02AE-42CF-BCC1-9EF3AF386827}" srcOrd="1" destOrd="0" presId="urn:microsoft.com/office/officeart/2005/8/layout/process4"/>
    <dgm:cxn modelId="{C3161F42-CB59-4161-A1DF-A4FAE00DEEA2}" type="presParOf" srcId="{62542BD4-017D-4A0A-B29C-5A95A5321338}" destId="{0273FDAF-028A-41CB-86CF-BC4EB9CEDB4B}" srcOrd="2" destOrd="0" presId="urn:microsoft.com/office/officeart/2005/8/layout/process4"/>
    <dgm:cxn modelId="{9CF7AB40-F2EE-4BC0-A358-13CF28BB4230}" type="presParOf" srcId="{0273FDAF-028A-41CB-86CF-BC4EB9CEDB4B}" destId="{AB966789-AA93-4B13-B4C1-94997D267A8C}" srcOrd="0" destOrd="0" presId="urn:microsoft.com/office/officeart/2005/8/layout/process4"/>
    <dgm:cxn modelId="{2441DB2B-29D0-47C5-AD58-745CFBB31930}" type="presParOf" srcId="{0273FDAF-028A-41CB-86CF-BC4EB9CEDB4B}" destId="{3B9B4D85-A2A6-4B21-A96A-4038AB0610BA}" srcOrd="1" destOrd="0" presId="urn:microsoft.com/office/officeart/2005/8/layout/process4"/>
    <dgm:cxn modelId="{B115C79D-6B91-41F7-A41A-2382B6BE4BD5}" type="presParOf" srcId="{0273FDAF-028A-41CB-86CF-BC4EB9CEDB4B}" destId="{17AA113E-8530-4580-B0B9-0C8E52CA70BB}" srcOrd="2" destOrd="0" presId="urn:microsoft.com/office/officeart/2005/8/layout/process4"/>
    <dgm:cxn modelId="{88F63758-C026-4D38-B757-01C594690A2E}" type="presParOf" srcId="{17AA113E-8530-4580-B0B9-0C8E52CA70BB}" destId="{BEB082A8-A513-4BB5-9983-93B3EED08F33}" srcOrd="0" destOrd="0" presId="urn:microsoft.com/office/officeart/2005/8/layout/process4"/>
    <dgm:cxn modelId="{7B698180-BF64-485E-B5BA-59FA53238D3D}" type="presParOf" srcId="{17AA113E-8530-4580-B0B9-0C8E52CA70BB}" destId="{462CE588-41BC-4CCE-9A09-FEB6E9A65865}" srcOrd="1" destOrd="0" presId="urn:microsoft.com/office/officeart/2005/8/layout/process4"/>
    <dgm:cxn modelId="{7AB04ADF-EA8A-457B-B61A-7E4A72C78C59}" type="presParOf" srcId="{62542BD4-017D-4A0A-B29C-5A95A5321338}" destId="{3653F5AE-8A89-477E-9610-93675BB3410F}" srcOrd="3" destOrd="0" presId="urn:microsoft.com/office/officeart/2005/8/layout/process4"/>
    <dgm:cxn modelId="{84717916-65C6-40D5-B670-3A42F6C580C2}" type="presParOf" srcId="{62542BD4-017D-4A0A-B29C-5A95A5321338}" destId="{D83557ED-AE9C-41CB-B3A2-7EF20DADBC8A}" srcOrd="4" destOrd="0" presId="urn:microsoft.com/office/officeart/2005/8/layout/process4"/>
    <dgm:cxn modelId="{C7271362-66E9-4B0B-8F3B-868F97AB7607}" type="presParOf" srcId="{D83557ED-AE9C-41CB-B3A2-7EF20DADBC8A}" destId="{08D77C05-0C27-422F-934E-A03AEB71799D}" srcOrd="0" destOrd="0" presId="urn:microsoft.com/office/officeart/2005/8/layout/process4"/>
    <dgm:cxn modelId="{11DCC535-9E66-48D6-B157-ECBD2AB18DF5}" type="presParOf" srcId="{D83557ED-AE9C-41CB-B3A2-7EF20DADBC8A}" destId="{2D4DFB75-5ED0-4E77-857E-A5107BB97674}" srcOrd="1" destOrd="0" presId="urn:microsoft.com/office/officeart/2005/8/layout/process4"/>
    <dgm:cxn modelId="{396BFCEA-E233-4E59-8CA3-CE984AA247C9}" type="presParOf" srcId="{D83557ED-AE9C-41CB-B3A2-7EF20DADBC8A}" destId="{3BD84A8F-1C34-4590-9D00-9A33A3660000}" srcOrd="2" destOrd="0" presId="urn:microsoft.com/office/officeart/2005/8/layout/process4"/>
    <dgm:cxn modelId="{98E6ABC6-BDAD-4F5F-95D1-53355358444E}" type="presParOf" srcId="{3BD84A8F-1C34-4590-9D00-9A33A3660000}" destId="{9F710AFF-10AC-4BD6-986D-FDD18DF6861C}" srcOrd="0" destOrd="0" presId="urn:microsoft.com/office/officeart/2005/8/layout/process4"/>
    <dgm:cxn modelId="{94F728F8-6CC4-4AD4-95E9-0F820B35B03F}" type="presParOf" srcId="{3BD84A8F-1C34-4590-9D00-9A33A3660000}" destId="{344890EE-9A5D-48E0-92D2-D8F432C67B08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C17B258-4ADF-4877-B11C-E68CC6B42B48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E796D7-2B9E-4054-B205-EB5D2992D23F}">
      <dgm:prSet phldrT="[Текст]"/>
      <dgm:spPr/>
      <dgm:t>
        <a:bodyPr/>
        <a:lstStyle/>
        <a:p>
          <a:r>
            <a:rPr lang="ru-RU" dirty="0"/>
            <a:t>Слабительные ЛС, Эритромицин</a:t>
          </a:r>
        </a:p>
      </dgm:t>
    </dgm:pt>
    <dgm:pt modelId="{99E3D9FF-4E62-471F-A8C6-4C2D12C36C98}" type="parTrans" cxnId="{4A2150AC-7F88-4B7B-98C2-FFCA60975288}">
      <dgm:prSet/>
      <dgm:spPr/>
      <dgm:t>
        <a:bodyPr/>
        <a:lstStyle/>
        <a:p>
          <a:endParaRPr lang="ru-RU"/>
        </a:p>
      </dgm:t>
    </dgm:pt>
    <dgm:pt modelId="{F444817A-AE7E-4A2A-B46F-1EF2A5D33761}" type="sibTrans" cxnId="{4A2150AC-7F88-4B7B-98C2-FFCA60975288}">
      <dgm:prSet/>
      <dgm:spPr/>
      <dgm:t>
        <a:bodyPr/>
        <a:lstStyle/>
        <a:p>
          <a:endParaRPr lang="ru-RU"/>
        </a:p>
      </dgm:t>
    </dgm:pt>
    <dgm:pt modelId="{1B376110-B45E-4EE0-BFD4-974B61F6EF53}">
      <dgm:prSet phldrT="[Текст]"/>
      <dgm:spPr/>
      <dgm:t>
        <a:bodyPr/>
        <a:lstStyle/>
        <a:p>
          <a:r>
            <a:rPr lang="ru-RU" dirty="0"/>
            <a:t>Усиление моторики кишечника</a:t>
          </a:r>
        </a:p>
      </dgm:t>
    </dgm:pt>
    <dgm:pt modelId="{1083057E-A811-44E6-A22A-5164EF3CC99B}" type="parTrans" cxnId="{CD2A13E8-8D16-42B4-974F-934C4C14E26A}">
      <dgm:prSet/>
      <dgm:spPr/>
      <dgm:t>
        <a:bodyPr/>
        <a:lstStyle/>
        <a:p>
          <a:endParaRPr lang="ru-RU"/>
        </a:p>
      </dgm:t>
    </dgm:pt>
    <dgm:pt modelId="{F78B611A-6AC6-48DC-94FC-4320804268B6}" type="sibTrans" cxnId="{CD2A13E8-8D16-42B4-974F-934C4C14E26A}">
      <dgm:prSet/>
      <dgm:spPr/>
      <dgm:t>
        <a:bodyPr/>
        <a:lstStyle/>
        <a:p>
          <a:endParaRPr lang="ru-RU"/>
        </a:p>
      </dgm:t>
    </dgm:pt>
    <dgm:pt modelId="{09F667B3-BBD0-4192-A964-01640299CA55}">
      <dgm:prSet phldrT="[Текст]"/>
      <dgm:spPr/>
      <dgm:t>
        <a:bodyPr/>
        <a:lstStyle/>
        <a:p>
          <a:r>
            <a:rPr lang="ru-RU" dirty="0"/>
            <a:t>ЛС «не успевают» всасываться</a:t>
          </a:r>
        </a:p>
      </dgm:t>
    </dgm:pt>
    <dgm:pt modelId="{C3B2A18E-8B35-445A-B5AC-7091B19D7D0C}" type="parTrans" cxnId="{F019D9FE-A852-47BD-AA31-6FD7AB4FD9CB}">
      <dgm:prSet/>
      <dgm:spPr/>
      <dgm:t>
        <a:bodyPr/>
        <a:lstStyle/>
        <a:p>
          <a:endParaRPr lang="ru-RU"/>
        </a:p>
      </dgm:t>
    </dgm:pt>
    <dgm:pt modelId="{9CFBA8BD-9B39-4AEC-B2B6-FA86431D9EFC}" type="sibTrans" cxnId="{F019D9FE-A852-47BD-AA31-6FD7AB4FD9CB}">
      <dgm:prSet/>
      <dgm:spPr/>
      <dgm:t>
        <a:bodyPr/>
        <a:lstStyle/>
        <a:p>
          <a:endParaRPr lang="ru-RU"/>
        </a:p>
      </dgm:t>
    </dgm:pt>
    <dgm:pt modelId="{25F60129-131D-4B21-A6FB-39D9A46314A8}" type="pres">
      <dgm:prSet presAssocID="{7C17B258-4ADF-4877-B11C-E68CC6B42B48}" presName="Name0" presStyleCnt="0">
        <dgm:presLayoutVars>
          <dgm:dir/>
          <dgm:animLvl val="lvl"/>
          <dgm:resizeHandles val="exact"/>
        </dgm:presLayoutVars>
      </dgm:prSet>
      <dgm:spPr/>
    </dgm:pt>
    <dgm:pt modelId="{14103848-7F5E-4058-B9DC-10ECF901F149}" type="pres">
      <dgm:prSet presAssocID="{F9E796D7-2B9E-4054-B205-EB5D2992D23F}" presName="vertFlow" presStyleCnt="0"/>
      <dgm:spPr/>
    </dgm:pt>
    <dgm:pt modelId="{DEB386BB-78F5-4F20-81A5-B0E1F4E34938}" type="pres">
      <dgm:prSet presAssocID="{F9E796D7-2B9E-4054-B205-EB5D2992D23F}" presName="header" presStyleLbl="node1" presStyleIdx="0" presStyleCnt="1"/>
      <dgm:spPr/>
    </dgm:pt>
    <dgm:pt modelId="{5F2AAC9B-6FEA-47A7-A1BF-1ABA1FF32FDD}" type="pres">
      <dgm:prSet presAssocID="{1083057E-A811-44E6-A22A-5164EF3CC99B}" presName="parTrans" presStyleLbl="sibTrans2D1" presStyleIdx="0" presStyleCnt="2"/>
      <dgm:spPr/>
    </dgm:pt>
    <dgm:pt modelId="{41AD8890-FF57-414B-BBC4-9F85B24CBAE5}" type="pres">
      <dgm:prSet presAssocID="{1B376110-B45E-4EE0-BFD4-974B61F6EF53}" presName="child" presStyleLbl="alignAccFollowNode1" presStyleIdx="0" presStyleCnt="2">
        <dgm:presLayoutVars>
          <dgm:chMax val="0"/>
          <dgm:bulletEnabled val="1"/>
        </dgm:presLayoutVars>
      </dgm:prSet>
      <dgm:spPr/>
    </dgm:pt>
    <dgm:pt modelId="{990F8ABD-D9D1-4AAA-823E-33A9F0B9C3B2}" type="pres">
      <dgm:prSet presAssocID="{F78B611A-6AC6-48DC-94FC-4320804268B6}" presName="sibTrans" presStyleLbl="sibTrans2D1" presStyleIdx="1" presStyleCnt="2"/>
      <dgm:spPr/>
    </dgm:pt>
    <dgm:pt modelId="{EF227EB1-F33F-4C8D-915C-B5999FA5B93B}" type="pres">
      <dgm:prSet presAssocID="{09F667B3-BBD0-4192-A964-01640299CA55}" presName="child" presStyleLbl="alignAccFollowNode1" presStyleIdx="1" presStyleCnt="2">
        <dgm:presLayoutVars>
          <dgm:chMax val="0"/>
          <dgm:bulletEnabled val="1"/>
        </dgm:presLayoutVars>
      </dgm:prSet>
      <dgm:spPr/>
    </dgm:pt>
  </dgm:ptLst>
  <dgm:cxnLst>
    <dgm:cxn modelId="{00510C30-7ABC-4B1E-B84C-23827462634C}" type="presOf" srcId="{1083057E-A811-44E6-A22A-5164EF3CC99B}" destId="{5F2AAC9B-6FEA-47A7-A1BF-1ABA1FF32FDD}" srcOrd="0" destOrd="0" presId="urn:microsoft.com/office/officeart/2005/8/layout/lProcess1"/>
    <dgm:cxn modelId="{A9D6E53C-79F5-4983-83BD-97115D96EDE4}" type="presOf" srcId="{F9E796D7-2B9E-4054-B205-EB5D2992D23F}" destId="{DEB386BB-78F5-4F20-81A5-B0E1F4E34938}" srcOrd="0" destOrd="0" presId="urn:microsoft.com/office/officeart/2005/8/layout/lProcess1"/>
    <dgm:cxn modelId="{702A075D-B3FE-4F6D-935B-736CA953A3B0}" type="presOf" srcId="{F78B611A-6AC6-48DC-94FC-4320804268B6}" destId="{990F8ABD-D9D1-4AAA-823E-33A9F0B9C3B2}" srcOrd="0" destOrd="0" presId="urn:microsoft.com/office/officeart/2005/8/layout/lProcess1"/>
    <dgm:cxn modelId="{4A2150AC-7F88-4B7B-98C2-FFCA60975288}" srcId="{7C17B258-4ADF-4877-B11C-E68CC6B42B48}" destId="{F9E796D7-2B9E-4054-B205-EB5D2992D23F}" srcOrd="0" destOrd="0" parTransId="{99E3D9FF-4E62-471F-A8C6-4C2D12C36C98}" sibTransId="{F444817A-AE7E-4A2A-B46F-1EF2A5D33761}"/>
    <dgm:cxn modelId="{68AD9BB0-FBB4-4C4D-AB55-F4799C1C995A}" type="presOf" srcId="{1B376110-B45E-4EE0-BFD4-974B61F6EF53}" destId="{41AD8890-FF57-414B-BBC4-9F85B24CBAE5}" srcOrd="0" destOrd="0" presId="urn:microsoft.com/office/officeart/2005/8/layout/lProcess1"/>
    <dgm:cxn modelId="{A9BE08CC-E9C2-412E-B87B-66DF71CE9934}" type="presOf" srcId="{09F667B3-BBD0-4192-A964-01640299CA55}" destId="{EF227EB1-F33F-4C8D-915C-B5999FA5B93B}" srcOrd="0" destOrd="0" presId="urn:microsoft.com/office/officeart/2005/8/layout/lProcess1"/>
    <dgm:cxn modelId="{CD2A13E8-8D16-42B4-974F-934C4C14E26A}" srcId="{F9E796D7-2B9E-4054-B205-EB5D2992D23F}" destId="{1B376110-B45E-4EE0-BFD4-974B61F6EF53}" srcOrd="0" destOrd="0" parTransId="{1083057E-A811-44E6-A22A-5164EF3CC99B}" sibTransId="{F78B611A-6AC6-48DC-94FC-4320804268B6}"/>
    <dgm:cxn modelId="{FD4A62F3-1174-4AF5-862E-10398B8D6989}" type="presOf" srcId="{7C17B258-4ADF-4877-B11C-E68CC6B42B48}" destId="{25F60129-131D-4B21-A6FB-39D9A46314A8}" srcOrd="0" destOrd="0" presId="urn:microsoft.com/office/officeart/2005/8/layout/lProcess1"/>
    <dgm:cxn modelId="{F019D9FE-A852-47BD-AA31-6FD7AB4FD9CB}" srcId="{F9E796D7-2B9E-4054-B205-EB5D2992D23F}" destId="{09F667B3-BBD0-4192-A964-01640299CA55}" srcOrd="1" destOrd="0" parTransId="{C3B2A18E-8B35-445A-B5AC-7091B19D7D0C}" sibTransId="{9CFBA8BD-9B39-4AEC-B2B6-FA86431D9EFC}"/>
    <dgm:cxn modelId="{45B1148D-27AA-4671-92ED-30CF2FCE8587}" type="presParOf" srcId="{25F60129-131D-4B21-A6FB-39D9A46314A8}" destId="{14103848-7F5E-4058-B9DC-10ECF901F149}" srcOrd="0" destOrd="0" presId="urn:microsoft.com/office/officeart/2005/8/layout/lProcess1"/>
    <dgm:cxn modelId="{1885D496-F926-4273-BF20-EC5B32A21E41}" type="presParOf" srcId="{14103848-7F5E-4058-B9DC-10ECF901F149}" destId="{DEB386BB-78F5-4F20-81A5-B0E1F4E34938}" srcOrd="0" destOrd="0" presId="urn:microsoft.com/office/officeart/2005/8/layout/lProcess1"/>
    <dgm:cxn modelId="{6CC20590-63DD-43C4-916E-68310A238E72}" type="presParOf" srcId="{14103848-7F5E-4058-B9DC-10ECF901F149}" destId="{5F2AAC9B-6FEA-47A7-A1BF-1ABA1FF32FDD}" srcOrd="1" destOrd="0" presId="urn:microsoft.com/office/officeart/2005/8/layout/lProcess1"/>
    <dgm:cxn modelId="{E4EBD6D4-5886-4C57-AC8D-B930111E3CC4}" type="presParOf" srcId="{14103848-7F5E-4058-B9DC-10ECF901F149}" destId="{41AD8890-FF57-414B-BBC4-9F85B24CBAE5}" srcOrd="2" destOrd="0" presId="urn:microsoft.com/office/officeart/2005/8/layout/lProcess1"/>
    <dgm:cxn modelId="{09153119-FBD0-4ACF-8BF7-E1F0EA678F26}" type="presParOf" srcId="{14103848-7F5E-4058-B9DC-10ECF901F149}" destId="{990F8ABD-D9D1-4AAA-823E-33A9F0B9C3B2}" srcOrd="3" destOrd="0" presId="urn:microsoft.com/office/officeart/2005/8/layout/lProcess1"/>
    <dgm:cxn modelId="{65715B10-D012-4D58-8E7C-27201769AE90}" type="presParOf" srcId="{14103848-7F5E-4058-B9DC-10ECF901F149}" destId="{EF227EB1-F33F-4C8D-915C-B5999FA5B93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C17B258-4ADF-4877-B11C-E68CC6B42B48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35838D-851F-435B-9150-20DED7874B8F}">
      <dgm:prSet phldrT="[Текст]"/>
      <dgm:spPr/>
      <dgm:t>
        <a:bodyPr/>
        <a:lstStyle/>
        <a:p>
          <a:r>
            <a:rPr lang="ru-RU" dirty="0" err="1"/>
            <a:t>Холинолитики</a:t>
          </a:r>
          <a:r>
            <a:rPr lang="ru-RU" dirty="0"/>
            <a:t>, наркотические анальгетики, нейролептики</a:t>
          </a:r>
        </a:p>
      </dgm:t>
    </dgm:pt>
    <dgm:pt modelId="{60C783F1-1BC1-4991-850C-72D5BD965D05}" type="parTrans" cxnId="{76F046EC-F939-493F-B028-99C24B76EACE}">
      <dgm:prSet/>
      <dgm:spPr/>
      <dgm:t>
        <a:bodyPr/>
        <a:lstStyle/>
        <a:p>
          <a:endParaRPr lang="ru-RU"/>
        </a:p>
      </dgm:t>
    </dgm:pt>
    <dgm:pt modelId="{CBDF3E7A-E8DD-4C2F-9001-6271BD5FCFE8}" type="sibTrans" cxnId="{76F046EC-F939-493F-B028-99C24B76EACE}">
      <dgm:prSet/>
      <dgm:spPr/>
      <dgm:t>
        <a:bodyPr/>
        <a:lstStyle/>
        <a:p>
          <a:endParaRPr lang="ru-RU"/>
        </a:p>
      </dgm:t>
    </dgm:pt>
    <dgm:pt modelId="{D1623B02-6B99-4BCC-8D69-318FD7414199}">
      <dgm:prSet phldrT="[Текст]"/>
      <dgm:spPr/>
      <dgm:t>
        <a:bodyPr/>
        <a:lstStyle/>
        <a:p>
          <a:r>
            <a:rPr lang="ru-RU" dirty="0"/>
            <a:t>Угнетение моторики кишечника</a:t>
          </a:r>
        </a:p>
      </dgm:t>
    </dgm:pt>
    <dgm:pt modelId="{4A46CB32-DC68-4485-9218-A59ADD1F5B85}" type="parTrans" cxnId="{425767E5-E584-4F9C-B2DE-7A710DE37043}">
      <dgm:prSet/>
      <dgm:spPr/>
      <dgm:t>
        <a:bodyPr/>
        <a:lstStyle/>
        <a:p>
          <a:endParaRPr lang="ru-RU"/>
        </a:p>
      </dgm:t>
    </dgm:pt>
    <dgm:pt modelId="{0A654872-EFDD-4FD4-BE4E-19CF02D3E259}" type="sibTrans" cxnId="{425767E5-E584-4F9C-B2DE-7A710DE37043}">
      <dgm:prSet/>
      <dgm:spPr/>
      <dgm:t>
        <a:bodyPr/>
        <a:lstStyle/>
        <a:p>
          <a:endParaRPr lang="ru-RU"/>
        </a:p>
      </dgm:t>
    </dgm:pt>
    <dgm:pt modelId="{CEDE9177-01CE-4329-AAFB-5130F30706AB}">
      <dgm:prSet phldrT="[Текст]"/>
      <dgm:spPr/>
      <dgm:t>
        <a:bodyPr/>
        <a:lstStyle/>
        <a:p>
          <a:r>
            <a:rPr lang="ru-RU" dirty="0"/>
            <a:t>Усиление всасывания ЛС</a:t>
          </a:r>
        </a:p>
      </dgm:t>
    </dgm:pt>
    <dgm:pt modelId="{9E89FECD-0BF5-4CC5-B4C2-1FD0C0573A8E}" type="parTrans" cxnId="{1284DAB3-B2BE-4A66-9353-324DFB9AD1BA}">
      <dgm:prSet/>
      <dgm:spPr/>
      <dgm:t>
        <a:bodyPr/>
        <a:lstStyle/>
        <a:p>
          <a:endParaRPr lang="ru-RU"/>
        </a:p>
      </dgm:t>
    </dgm:pt>
    <dgm:pt modelId="{2F404D62-089F-4AD1-A8AC-7E7B701EF1E7}" type="sibTrans" cxnId="{1284DAB3-B2BE-4A66-9353-324DFB9AD1BA}">
      <dgm:prSet/>
      <dgm:spPr/>
      <dgm:t>
        <a:bodyPr/>
        <a:lstStyle/>
        <a:p>
          <a:endParaRPr lang="ru-RU"/>
        </a:p>
      </dgm:t>
    </dgm:pt>
    <dgm:pt modelId="{25F60129-131D-4B21-A6FB-39D9A46314A8}" type="pres">
      <dgm:prSet presAssocID="{7C17B258-4ADF-4877-B11C-E68CC6B42B48}" presName="Name0" presStyleCnt="0">
        <dgm:presLayoutVars>
          <dgm:dir/>
          <dgm:animLvl val="lvl"/>
          <dgm:resizeHandles val="exact"/>
        </dgm:presLayoutVars>
      </dgm:prSet>
      <dgm:spPr/>
    </dgm:pt>
    <dgm:pt modelId="{80356BCD-FFDD-4169-A74A-F2EE0554F91A}" type="pres">
      <dgm:prSet presAssocID="{5935838D-851F-435B-9150-20DED7874B8F}" presName="vertFlow" presStyleCnt="0"/>
      <dgm:spPr/>
    </dgm:pt>
    <dgm:pt modelId="{C314CDF6-8D9A-42FF-AC07-796C52096B63}" type="pres">
      <dgm:prSet presAssocID="{5935838D-851F-435B-9150-20DED7874B8F}" presName="header" presStyleLbl="node1" presStyleIdx="0" presStyleCnt="1"/>
      <dgm:spPr/>
    </dgm:pt>
    <dgm:pt modelId="{97D57F37-6DDA-47BA-A95E-CFB98A722089}" type="pres">
      <dgm:prSet presAssocID="{4A46CB32-DC68-4485-9218-A59ADD1F5B85}" presName="parTrans" presStyleLbl="sibTrans2D1" presStyleIdx="0" presStyleCnt="2"/>
      <dgm:spPr/>
    </dgm:pt>
    <dgm:pt modelId="{EB959D89-C455-4C20-BD20-EFAD89EE843A}" type="pres">
      <dgm:prSet presAssocID="{D1623B02-6B99-4BCC-8D69-318FD7414199}" presName="child" presStyleLbl="alignAccFollowNode1" presStyleIdx="0" presStyleCnt="2">
        <dgm:presLayoutVars>
          <dgm:chMax val="0"/>
          <dgm:bulletEnabled val="1"/>
        </dgm:presLayoutVars>
      </dgm:prSet>
      <dgm:spPr/>
    </dgm:pt>
    <dgm:pt modelId="{F85C5D18-4EB3-415B-8381-7F78B25AB4E1}" type="pres">
      <dgm:prSet presAssocID="{0A654872-EFDD-4FD4-BE4E-19CF02D3E259}" presName="sibTrans" presStyleLbl="sibTrans2D1" presStyleIdx="1" presStyleCnt="2"/>
      <dgm:spPr/>
    </dgm:pt>
    <dgm:pt modelId="{EC722016-3C9F-436C-9F61-32325F23BFAB}" type="pres">
      <dgm:prSet presAssocID="{CEDE9177-01CE-4329-AAFB-5130F30706AB}" presName="child" presStyleLbl="alignAccFollowNode1" presStyleIdx="1" presStyleCnt="2">
        <dgm:presLayoutVars>
          <dgm:chMax val="0"/>
          <dgm:bulletEnabled val="1"/>
        </dgm:presLayoutVars>
      </dgm:prSet>
      <dgm:spPr/>
    </dgm:pt>
  </dgm:ptLst>
  <dgm:cxnLst>
    <dgm:cxn modelId="{3EDC9F03-70E3-48A8-A40E-2CDAC98DCADE}" type="presOf" srcId="{CEDE9177-01CE-4329-AAFB-5130F30706AB}" destId="{EC722016-3C9F-436C-9F61-32325F23BFAB}" srcOrd="0" destOrd="0" presId="urn:microsoft.com/office/officeart/2005/8/layout/lProcess1"/>
    <dgm:cxn modelId="{ECE9CE5E-B688-4735-B1EF-C6DC772AD84D}" type="presOf" srcId="{5935838D-851F-435B-9150-20DED7874B8F}" destId="{C314CDF6-8D9A-42FF-AC07-796C52096B63}" srcOrd="0" destOrd="0" presId="urn:microsoft.com/office/officeart/2005/8/layout/lProcess1"/>
    <dgm:cxn modelId="{FCD67DA4-4393-4EE6-8A81-CC0C34E88038}" type="presOf" srcId="{4A46CB32-DC68-4485-9218-A59ADD1F5B85}" destId="{97D57F37-6DDA-47BA-A95E-CFB98A722089}" srcOrd="0" destOrd="0" presId="urn:microsoft.com/office/officeart/2005/8/layout/lProcess1"/>
    <dgm:cxn modelId="{89168BB1-7743-41E5-B6F3-DF2680342D57}" type="presOf" srcId="{D1623B02-6B99-4BCC-8D69-318FD7414199}" destId="{EB959D89-C455-4C20-BD20-EFAD89EE843A}" srcOrd="0" destOrd="0" presId="urn:microsoft.com/office/officeart/2005/8/layout/lProcess1"/>
    <dgm:cxn modelId="{1284DAB3-B2BE-4A66-9353-324DFB9AD1BA}" srcId="{5935838D-851F-435B-9150-20DED7874B8F}" destId="{CEDE9177-01CE-4329-AAFB-5130F30706AB}" srcOrd="1" destOrd="0" parTransId="{9E89FECD-0BF5-4CC5-B4C2-1FD0C0573A8E}" sibTransId="{2F404D62-089F-4AD1-A8AC-7E7B701EF1E7}"/>
    <dgm:cxn modelId="{780DA7BB-F379-46E5-9B17-587B8DC9D518}" type="presOf" srcId="{0A654872-EFDD-4FD4-BE4E-19CF02D3E259}" destId="{F85C5D18-4EB3-415B-8381-7F78B25AB4E1}" srcOrd="0" destOrd="0" presId="urn:microsoft.com/office/officeart/2005/8/layout/lProcess1"/>
    <dgm:cxn modelId="{425767E5-E584-4F9C-B2DE-7A710DE37043}" srcId="{5935838D-851F-435B-9150-20DED7874B8F}" destId="{D1623B02-6B99-4BCC-8D69-318FD7414199}" srcOrd="0" destOrd="0" parTransId="{4A46CB32-DC68-4485-9218-A59ADD1F5B85}" sibTransId="{0A654872-EFDD-4FD4-BE4E-19CF02D3E259}"/>
    <dgm:cxn modelId="{76F046EC-F939-493F-B028-99C24B76EACE}" srcId="{7C17B258-4ADF-4877-B11C-E68CC6B42B48}" destId="{5935838D-851F-435B-9150-20DED7874B8F}" srcOrd="0" destOrd="0" parTransId="{60C783F1-1BC1-4991-850C-72D5BD965D05}" sibTransId="{CBDF3E7A-E8DD-4C2F-9001-6271BD5FCFE8}"/>
    <dgm:cxn modelId="{FD4A62F3-1174-4AF5-862E-10398B8D6989}" type="presOf" srcId="{7C17B258-4ADF-4877-B11C-E68CC6B42B48}" destId="{25F60129-131D-4B21-A6FB-39D9A46314A8}" srcOrd="0" destOrd="0" presId="urn:microsoft.com/office/officeart/2005/8/layout/lProcess1"/>
    <dgm:cxn modelId="{479777FD-611C-45DF-A2C4-63CE470ACA72}" type="presParOf" srcId="{25F60129-131D-4B21-A6FB-39D9A46314A8}" destId="{80356BCD-FFDD-4169-A74A-F2EE0554F91A}" srcOrd="0" destOrd="0" presId="urn:microsoft.com/office/officeart/2005/8/layout/lProcess1"/>
    <dgm:cxn modelId="{B6A76BDA-8571-41E8-B432-E234F0EAFF8A}" type="presParOf" srcId="{80356BCD-FFDD-4169-A74A-F2EE0554F91A}" destId="{C314CDF6-8D9A-42FF-AC07-796C52096B63}" srcOrd="0" destOrd="0" presId="urn:microsoft.com/office/officeart/2005/8/layout/lProcess1"/>
    <dgm:cxn modelId="{A435C155-CF93-49DE-AD80-AA581164C276}" type="presParOf" srcId="{80356BCD-FFDD-4169-A74A-F2EE0554F91A}" destId="{97D57F37-6DDA-47BA-A95E-CFB98A722089}" srcOrd="1" destOrd="0" presId="urn:microsoft.com/office/officeart/2005/8/layout/lProcess1"/>
    <dgm:cxn modelId="{F3CBD00C-57EC-42AF-9280-8BFA3683CE4D}" type="presParOf" srcId="{80356BCD-FFDD-4169-A74A-F2EE0554F91A}" destId="{EB959D89-C455-4C20-BD20-EFAD89EE843A}" srcOrd="2" destOrd="0" presId="urn:microsoft.com/office/officeart/2005/8/layout/lProcess1"/>
    <dgm:cxn modelId="{BADA07AE-D70E-46C9-8DF8-BFC4B34DCC7B}" type="presParOf" srcId="{80356BCD-FFDD-4169-A74A-F2EE0554F91A}" destId="{F85C5D18-4EB3-415B-8381-7F78B25AB4E1}" srcOrd="3" destOrd="0" presId="urn:microsoft.com/office/officeart/2005/8/layout/lProcess1"/>
    <dgm:cxn modelId="{D887D2EC-9710-4DA2-BCB7-91DF20855217}" type="presParOf" srcId="{80356BCD-FFDD-4169-A74A-F2EE0554F91A}" destId="{EC722016-3C9F-436C-9F61-32325F23BFA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C17B258-4ADF-4877-B11C-E68CC6B42B48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00EB92-8B59-4212-B04D-79742DB95CA2}">
      <dgm:prSet phldrT="[Текст]"/>
      <dgm:spPr/>
      <dgm:t>
        <a:bodyPr/>
        <a:lstStyle/>
        <a:p>
          <a:r>
            <a:rPr lang="ru-RU" dirty="0"/>
            <a:t>Прокинетики (метоклопрамид, </a:t>
          </a:r>
          <a:r>
            <a:rPr lang="ru-RU" dirty="0" err="1"/>
            <a:t>домпиридон</a:t>
          </a:r>
          <a:r>
            <a:rPr lang="ru-RU" dirty="0"/>
            <a:t>)</a:t>
          </a:r>
        </a:p>
      </dgm:t>
    </dgm:pt>
    <dgm:pt modelId="{9FBD22B1-E15F-4703-ADB1-8CB8647E220C}" type="parTrans" cxnId="{954A7CD7-AE18-4046-8AB2-3A89634B1B95}">
      <dgm:prSet/>
      <dgm:spPr/>
    </dgm:pt>
    <dgm:pt modelId="{ED86AD76-D3FF-463C-B69F-EBC9A0302395}" type="sibTrans" cxnId="{954A7CD7-AE18-4046-8AB2-3A89634B1B95}">
      <dgm:prSet/>
      <dgm:spPr/>
    </dgm:pt>
    <dgm:pt modelId="{39CD5A38-BB4C-46EC-B937-F8171362483F}">
      <dgm:prSet phldrT="[Текст]"/>
      <dgm:spPr/>
      <dgm:t>
        <a:bodyPr/>
        <a:lstStyle/>
        <a:p>
          <a:r>
            <a:rPr lang="ru-RU" dirty="0"/>
            <a:t>Ускорение опорожнения желудка</a:t>
          </a:r>
        </a:p>
      </dgm:t>
    </dgm:pt>
    <dgm:pt modelId="{2B55638C-4035-4E4C-ABCB-F4569C19A69E}" type="parTrans" cxnId="{37290ED0-3194-4E18-AB0A-FF5DBAA3B456}">
      <dgm:prSet/>
      <dgm:spPr/>
    </dgm:pt>
    <dgm:pt modelId="{12A6D103-3FDB-4CCE-809C-9E90DE5D3769}" type="sibTrans" cxnId="{37290ED0-3194-4E18-AB0A-FF5DBAA3B456}">
      <dgm:prSet/>
      <dgm:spPr/>
    </dgm:pt>
    <dgm:pt modelId="{06590654-FEDC-43F4-9C42-5995CBD81662}">
      <dgm:prSet phldrT="[Текст]"/>
      <dgm:spPr/>
      <dgm:t>
        <a:bodyPr/>
        <a:lstStyle/>
        <a:p>
          <a:r>
            <a:rPr lang="ru-RU" dirty="0"/>
            <a:t>Усиление всасывания ЛС</a:t>
          </a:r>
        </a:p>
      </dgm:t>
    </dgm:pt>
    <dgm:pt modelId="{220A7277-3D57-49DA-8229-68A17D586FAB}" type="parTrans" cxnId="{39E266AF-F95A-4CC8-9062-B77FB603AA75}">
      <dgm:prSet/>
      <dgm:spPr/>
    </dgm:pt>
    <dgm:pt modelId="{2D28F2EB-D08A-4D85-9BF2-2486B2AB4589}" type="sibTrans" cxnId="{39E266AF-F95A-4CC8-9062-B77FB603AA75}">
      <dgm:prSet/>
      <dgm:spPr/>
    </dgm:pt>
    <dgm:pt modelId="{25F60129-131D-4B21-A6FB-39D9A46314A8}" type="pres">
      <dgm:prSet presAssocID="{7C17B258-4ADF-4877-B11C-E68CC6B42B48}" presName="Name0" presStyleCnt="0">
        <dgm:presLayoutVars>
          <dgm:dir/>
          <dgm:animLvl val="lvl"/>
          <dgm:resizeHandles val="exact"/>
        </dgm:presLayoutVars>
      </dgm:prSet>
      <dgm:spPr/>
    </dgm:pt>
    <dgm:pt modelId="{435958DA-4373-423E-B6FB-D1466E8B6BED}" type="pres">
      <dgm:prSet presAssocID="{5800EB92-8B59-4212-B04D-79742DB95CA2}" presName="vertFlow" presStyleCnt="0"/>
      <dgm:spPr/>
    </dgm:pt>
    <dgm:pt modelId="{C8E414BF-06C2-4774-83B9-9F62080436E7}" type="pres">
      <dgm:prSet presAssocID="{5800EB92-8B59-4212-B04D-79742DB95CA2}" presName="header" presStyleLbl="node1" presStyleIdx="0" presStyleCnt="1"/>
      <dgm:spPr/>
    </dgm:pt>
    <dgm:pt modelId="{5562B996-A421-47FD-8AD1-2ADF500637C9}" type="pres">
      <dgm:prSet presAssocID="{2B55638C-4035-4E4C-ABCB-F4569C19A69E}" presName="parTrans" presStyleLbl="sibTrans2D1" presStyleIdx="0" presStyleCnt="2"/>
      <dgm:spPr/>
    </dgm:pt>
    <dgm:pt modelId="{5C4C782D-B992-4EA5-809D-A16F785662B0}" type="pres">
      <dgm:prSet presAssocID="{39CD5A38-BB4C-46EC-B937-F8171362483F}" presName="child" presStyleLbl="alignAccFollowNode1" presStyleIdx="0" presStyleCnt="2">
        <dgm:presLayoutVars>
          <dgm:chMax val="0"/>
          <dgm:bulletEnabled val="1"/>
        </dgm:presLayoutVars>
      </dgm:prSet>
      <dgm:spPr/>
    </dgm:pt>
    <dgm:pt modelId="{D1A1C104-88C4-472E-821A-C76A4CFCA90F}" type="pres">
      <dgm:prSet presAssocID="{12A6D103-3FDB-4CCE-809C-9E90DE5D3769}" presName="sibTrans" presStyleLbl="sibTrans2D1" presStyleIdx="1" presStyleCnt="2"/>
      <dgm:spPr/>
    </dgm:pt>
    <dgm:pt modelId="{80C3793F-E241-4A0D-855C-3FA9F1B92417}" type="pres">
      <dgm:prSet presAssocID="{06590654-FEDC-43F4-9C42-5995CBD81662}" presName="child" presStyleLbl="alignAccFollowNode1" presStyleIdx="1" presStyleCnt="2">
        <dgm:presLayoutVars>
          <dgm:chMax val="0"/>
          <dgm:bulletEnabled val="1"/>
        </dgm:presLayoutVars>
      </dgm:prSet>
      <dgm:spPr/>
    </dgm:pt>
  </dgm:ptLst>
  <dgm:cxnLst>
    <dgm:cxn modelId="{D80C9D38-5815-4DA5-BF65-1E86B5362E98}" type="presOf" srcId="{06590654-FEDC-43F4-9C42-5995CBD81662}" destId="{80C3793F-E241-4A0D-855C-3FA9F1B92417}" srcOrd="0" destOrd="0" presId="urn:microsoft.com/office/officeart/2005/8/layout/lProcess1"/>
    <dgm:cxn modelId="{E595C144-B5B5-4C53-9D59-3A3A59E299CD}" type="presOf" srcId="{39CD5A38-BB4C-46EC-B937-F8171362483F}" destId="{5C4C782D-B992-4EA5-809D-A16F785662B0}" srcOrd="0" destOrd="0" presId="urn:microsoft.com/office/officeart/2005/8/layout/lProcess1"/>
    <dgm:cxn modelId="{687B169F-81A4-4F06-AD20-628105BFD183}" type="presOf" srcId="{5800EB92-8B59-4212-B04D-79742DB95CA2}" destId="{C8E414BF-06C2-4774-83B9-9F62080436E7}" srcOrd="0" destOrd="0" presId="urn:microsoft.com/office/officeart/2005/8/layout/lProcess1"/>
    <dgm:cxn modelId="{39E266AF-F95A-4CC8-9062-B77FB603AA75}" srcId="{5800EB92-8B59-4212-B04D-79742DB95CA2}" destId="{06590654-FEDC-43F4-9C42-5995CBD81662}" srcOrd="1" destOrd="0" parTransId="{220A7277-3D57-49DA-8229-68A17D586FAB}" sibTransId="{2D28F2EB-D08A-4D85-9BF2-2486B2AB4589}"/>
    <dgm:cxn modelId="{AB0630C6-719C-4017-88C6-BA5EA63174BF}" type="presOf" srcId="{12A6D103-3FDB-4CCE-809C-9E90DE5D3769}" destId="{D1A1C104-88C4-472E-821A-C76A4CFCA90F}" srcOrd="0" destOrd="0" presId="urn:microsoft.com/office/officeart/2005/8/layout/lProcess1"/>
    <dgm:cxn modelId="{37290ED0-3194-4E18-AB0A-FF5DBAA3B456}" srcId="{5800EB92-8B59-4212-B04D-79742DB95CA2}" destId="{39CD5A38-BB4C-46EC-B937-F8171362483F}" srcOrd="0" destOrd="0" parTransId="{2B55638C-4035-4E4C-ABCB-F4569C19A69E}" sibTransId="{12A6D103-3FDB-4CCE-809C-9E90DE5D3769}"/>
    <dgm:cxn modelId="{954A7CD7-AE18-4046-8AB2-3A89634B1B95}" srcId="{7C17B258-4ADF-4877-B11C-E68CC6B42B48}" destId="{5800EB92-8B59-4212-B04D-79742DB95CA2}" srcOrd="0" destOrd="0" parTransId="{9FBD22B1-E15F-4703-ADB1-8CB8647E220C}" sibTransId="{ED86AD76-D3FF-463C-B69F-EBC9A0302395}"/>
    <dgm:cxn modelId="{E9EF83DD-B891-4863-B0B0-17EE69B7F12C}" type="presOf" srcId="{2B55638C-4035-4E4C-ABCB-F4569C19A69E}" destId="{5562B996-A421-47FD-8AD1-2ADF500637C9}" srcOrd="0" destOrd="0" presId="urn:microsoft.com/office/officeart/2005/8/layout/lProcess1"/>
    <dgm:cxn modelId="{FD4A62F3-1174-4AF5-862E-10398B8D6989}" type="presOf" srcId="{7C17B258-4ADF-4877-B11C-E68CC6B42B48}" destId="{25F60129-131D-4B21-A6FB-39D9A46314A8}" srcOrd="0" destOrd="0" presId="urn:microsoft.com/office/officeart/2005/8/layout/lProcess1"/>
    <dgm:cxn modelId="{4FE5B316-2215-4454-938A-8B3EEB1BE76D}" type="presParOf" srcId="{25F60129-131D-4B21-A6FB-39D9A46314A8}" destId="{435958DA-4373-423E-B6FB-D1466E8B6BED}" srcOrd="0" destOrd="0" presId="urn:microsoft.com/office/officeart/2005/8/layout/lProcess1"/>
    <dgm:cxn modelId="{8C356EA9-F148-4DEA-81D7-AAC6B9759220}" type="presParOf" srcId="{435958DA-4373-423E-B6FB-D1466E8B6BED}" destId="{C8E414BF-06C2-4774-83B9-9F62080436E7}" srcOrd="0" destOrd="0" presId="urn:microsoft.com/office/officeart/2005/8/layout/lProcess1"/>
    <dgm:cxn modelId="{46706479-B203-4DB0-B42C-F1DC835D7BFB}" type="presParOf" srcId="{435958DA-4373-423E-B6FB-D1466E8B6BED}" destId="{5562B996-A421-47FD-8AD1-2ADF500637C9}" srcOrd="1" destOrd="0" presId="urn:microsoft.com/office/officeart/2005/8/layout/lProcess1"/>
    <dgm:cxn modelId="{8C0671B9-8A35-4101-A3EC-04D2278D95E1}" type="presParOf" srcId="{435958DA-4373-423E-B6FB-D1466E8B6BED}" destId="{5C4C782D-B992-4EA5-809D-A16F785662B0}" srcOrd="2" destOrd="0" presId="urn:microsoft.com/office/officeart/2005/8/layout/lProcess1"/>
    <dgm:cxn modelId="{7B4FE85E-CF4E-4AD8-80E8-80EC954DE0F0}" type="presParOf" srcId="{435958DA-4373-423E-B6FB-D1466E8B6BED}" destId="{D1A1C104-88C4-472E-821A-C76A4CFCA90F}" srcOrd="3" destOrd="0" presId="urn:microsoft.com/office/officeart/2005/8/layout/lProcess1"/>
    <dgm:cxn modelId="{CA3012B5-5F05-465C-AA80-A82549B64D04}" type="presParOf" srcId="{435958DA-4373-423E-B6FB-D1466E8B6BED}" destId="{80C3793F-E241-4A0D-855C-3FA9F1B92417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AAF984D-15C4-49B2-A9A0-D154791C0390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63962D-8107-4D59-AF1A-2880F46315C4}">
      <dgm:prSet phldrT="[Текст]"/>
      <dgm:spPr/>
      <dgm:t>
        <a:bodyPr/>
        <a:lstStyle/>
        <a:p>
          <a:r>
            <a:rPr lang="ru-RU" dirty="0"/>
            <a:t>ЛС индуктор</a:t>
          </a:r>
        </a:p>
      </dgm:t>
    </dgm:pt>
    <dgm:pt modelId="{077B7088-F58B-49C3-94F4-543FE86CC568}" type="parTrans" cxnId="{A51C2AC8-35DF-490E-B19C-207342F4A570}">
      <dgm:prSet/>
      <dgm:spPr/>
      <dgm:t>
        <a:bodyPr/>
        <a:lstStyle/>
        <a:p>
          <a:endParaRPr lang="ru-RU"/>
        </a:p>
      </dgm:t>
    </dgm:pt>
    <dgm:pt modelId="{08E45E59-643F-4A54-A4B3-1B4790C83896}" type="sibTrans" cxnId="{A51C2AC8-35DF-490E-B19C-207342F4A570}">
      <dgm:prSet/>
      <dgm:spPr/>
      <dgm:t>
        <a:bodyPr/>
        <a:lstStyle/>
        <a:p>
          <a:endParaRPr lang="ru-RU"/>
        </a:p>
      </dgm:t>
    </dgm:pt>
    <dgm:pt modelId="{09779AC1-F2A6-4D83-9011-8F97AF49BD73}">
      <dgm:prSet phldrT="[Текст]" custT="1"/>
      <dgm:spPr/>
      <dgm:t>
        <a:bodyPr/>
        <a:lstStyle/>
        <a:p>
          <a:r>
            <a:rPr lang="en-GB" altLang="ru-RU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ПОВЫШЕНИЕ </a:t>
          </a:r>
        </a:p>
        <a:p>
          <a:r>
            <a:rPr lang="en-GB" altLang="ru-RU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АКТИВНОСТИ </a:t>
          </a:r>
          <a:endParaRPr lang="ru-RU" altLang="ru-RU" sz="18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altLang="ru-RU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ЦИТОХРОМА (</a:t>
          </a:r>
          <a:r>
            <a:rPr lang="en-GB" altLang="ru-RU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CYP</a:t>
          </a:r>
          <a:r>
            <a:rPr lang="ru-RU" altLang="ru-RU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8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5F4EA4-8067-4448-B7BF-6DC4430EF2A4}" type="parTrans" cxnId="{29863A07-74E7-4A56-BF1F-DD3BB3DFBF82}">
      <dgm:prSet/>
      <dgm:spPr/>
      <dgm:t>
        <a:bodyPr/>
        <a:lstStyle/>
        <a:p>
          <a:endParaRPr lang="ru-RU"/>
        </a:p>
      </dgm:t>
    </dgm:pt>
    <dgm:pt modelId="{BE4EAEEA-EBB8-4F90-BAD6-C1C901A14969}" type="sibTrans" cxnId="{29863A07-74E7-4A56-BF1F-DD3BB3DFBF82}">
      <dgm:prSet/>
      <dgm:spPr/>
      <dgm:t>
        <a:bodyPr/>
        <a:lstStyle/>
        <a:p>
          <a:endParaRPr lang="ru-RU"/>
        </a:p>
      </dgm:t>
    </dgm:pt>
    <dgm:pt modelId="{E78C3A5B-084B-414E-AB15-27F0F8B6E2F5}">
      <dgm:prSet phldrT="[Текст]" custT="1"/>
      <dgm:spPr/>
      <dgm:t>
        <a:bodyPr/>
        <a:lstStyle/>
        <a:p>
          <a:r>
            <a:rPr lang="en-GB" altLang="ru-RU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СНИЖЕНИЕ </a:t>
          </a:r>
        </a:p>
        <a:p>
          <a:r>
            <a:rPr lang="en-GB" altLang="ru-RU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КОНЦЕНТРАЦИИ </a:t>
          </a:r>
        </a:p>
        <a:p>
          <a:r>
            <a:rPr lang="en-GB" altLang="ru-RU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ЛС</a:t>
          </a:r>
          <a:endParaRPr lang="ru-RU" sz="16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EAA76B-261E-4555-9097-73230B2BEA42}" type="parTrans" cxnId="{119F093F-428F-407B-9862-223900640EE2}">
      <dgm:prSet/>
      <dgm:spPr/>
      <dgm:t>
        <a:bodyPr/>
        <a:lstStyle/>
        <a:p>
          <a:endParaRPr lang="ru-RU"/>
        </a:p>
      </dgm:t>
    </dgm:pt>
    <dgm:pt modelId="{D2C25F05-2098-49E4-A44F-7672694766B4}" type="sibTrans" cxnId="{119F093F-428F-407B-9862-223900640EE2}">
      <dgm:prSet/>
      <dgm:spPr/>
      <dgm:t>
        <a:bodyPr/>
        <a:lstStyle/>
        <a:p>
          <a:endParaRPr lang="ru-RU"/>
        </a:p>
      </dgm:t>
    </dgm:pt>
    <dgm:pt modelId="{7058027F-7BCB-4DB5-A6F6-B74C743A1CAB}">
      <dgm:prSet phldrT="[Текст]" custT="1"/>
      <dgm:spPr/>
      <dgm:t>
        <a:bodyPr/>
        <a:lstStyle/>
        <a:p>
          <a:r>
            <a:rPr lang="en-GB" altLang="ru-RU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НЕДОСТАТОЧНАЯ </a:t>
          </a:r>
        </a:p>
        <a:p>
          <a:r>
            <a:rPr lang="en-GB" altLang="ru-RU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ЭФФЕКТИВНОСТЬ </a:t>
          </a:r>
        </a:p>
        <a:p>
          <a:r>
            <a:rPr lang="en-GB" altLang="ru-RU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ЛС</a:t>
          </a:r>
          <a:endParaRPr lang="ru-RU" sz="18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127CFD-DAA3-40EA-94EC-9EBC18162C7D}" type="parTrans" cxnId="{133228B9-BC13-47C2-A452-7ABF6C74AB8A}">
      <dgm:prSet/>
      <dgm:spPr/>
      <dgm:t>
        <a:bodyPr/>
        <a:lstStyle/>
        <a:p>
          <a:endParaRPr lang="ru-RU"/>
        </a:p>
      </dgm:t>
    </dgm:pt>
    <dgm:pt modelId="{727A6DF9-5B85-4A71-B8F6-99F5EF65D72D}" type="sibTrans" cxnId="{133228B9-BC13-47C2-A452-7ABF6C74AB8A}">
      <dgm:prSet/>
      <dgm:spPr/>
      <dgm:t>
        <a:bodyPr/>
        <a:lstStyle/>
        <a:p>
          <a:endParaRPr lang="ru-RU"/>
        </a:p>
      </dgm:t>
    </dgm:pt>
    <dgm:pt modelId="{B6C43B6F-2C57-403C-A1F2-3977C07ADD49}" type="pres">
      <dgm:prSet presAssocID="{7AAF984D-15C4-49B2-A9A0-D154791C0390}" presName="list" presStyleCnt="0">
        <dgm:presLayoutVars>
          <dgm:dir/>
          <dgm:animLvl val="lvl"/>
        </dgm:presLayoutVars>
      </dgm:prSet>
      <dgm:spPr/>
    </dgm:pt>
    <dgm:pt modelId="{FD391FB6-DDC3-4D7F-A3BB-3F1A3EEE9B61}" type="pres">
      <dgm:prSet presAssocID="{B263962D-8107-4D59-AF1A-2880F46315C4}" presName="posSpace" presStyleCnt="0"/>
      <dgm:spPr/>
    </dgm:pt>
    <dgm:pt modelId="{0978F1DD-30B2-4B2B-96D8-A18F42710624}" type="pres">
      <dgm:prSet presAssocID="{B263962D-8107-4D59-AF1A-2880F46315C4}" presName="vertFlow" presStyleCnt="0"/>
      <dgm:spPr/>
    </dgm:pt>
    <dgm:pt modelId="{7B4D55C4-759B-4279-A277-58871B1DB44D}" type="pres">
      <dgm:prSet presAssocID="{B263962D-8107-4D59-AF1A-2880F46315C4}" presName="topSpace" presStyleCnt="0"/>
      <dgm:spPr/>
    </dgm:pt>
    <dgm:pt modelId="{EBEDB617-C61D-437E-A527-B976C86AADDA}" type="pres">
      <dgm:prSet presAssocID="{B263962D-8107-4D59-AF1A-2880F46315C4}" presName="firstComp" presStyleCnt="0"/>
      <dgm:spPr/>
    </dgm:pt>
    <dgm:pt modelId="{F29FF6E8-951D-44EA-AA96-BC51FFF6146A}" type="pres">
      <dgm:prSet presAssocID="{B263962D-8107-4D59-AF1A-2880F46315C4}" presName="firstChild" presStyleLbl="bgAccFollowNode1" presStyleIdx="0" presStyleCnt="3" custScaleX="188149"/>
      <dgm:spPr/>
    </dgm:pt>
    <dgm:pt modelId="{5C52C1B2-62B6-4B4D-848C-9CF2BB40EC28}" type="pres">
      <dgm:prSet presAssocID="{B263962D-8107-4D59-AF1A-2880F46315C4}" presName="firstChildTx" presStyleLbl="bgAccFollowNode1" presStyleIdx="0" presStyleCnt="3">
        <dgm:presLayoutVars>
          <dgm:bulletEnabled val="1"/>
        </dgm:presLayoutVars>
      </dgm:prSet>
      <dgm:spPr/>
    </dgm:pt>
    <dgm:pt modelId="{3354A3E8-14C9-4AEE-BAB1-D6C4F55C019D}" type="pres">
      <dgm:prSet presAssocID="{E78C3A5B-084B-414E-AB15-27F0F8B6E2F5}" presName="comp" presStyleCnt="0"/>
      <dgm:spPr/>
    </dgm:pt>
    <dgm:pt modelId="{45E97EA4-D371-4C8B-8CF9-E015611B829E}" type="pres">
      <dgm:prSet presAssocID="{E78C3A5B-084B-414E-AB15-27F0F8B6E2F5}" presName="child" presStyleLbl="bgAccFollowNode1" presStyleIdx="1" presStyleCnt="3" custScaleX="159955"/>
      <dgm:spPr/>
    </dgm:pt>
    <dgm:pt modelId="{F87EBCA1-CEE9-49B2-8B4F-B398F7DC87A2}" type="pres">
      <dgm:prSet presAssocID="{E78C3A5B-084B-414E-AB15-27F0F8B6E2F5}" presName="childTx" presStyleLbl="bgAccFollowNode1" presStyleIdx="1" presStyleCnt="3">
        <dgm:presLayoutVars>
          <dgm:bulletEnabled val="1"/>
        </dgm:presLayoutVars>
      </dgm:prSet>
      <dgm:spPr/>
    </dgm:pt>
    <dgm:pt modelId="{9E3CA654-4E05-408C-83B4-AB5BA72AC2C2}" type="pres">
      <dgm:prSet presAssocID="{7058027F-7BCB-4DB5-A6F6-B74C743A1CAB}" presName="comp" presStyleCnt="0"/>
      <dgm:spPr/>
    </dgm:pt>
    <dgm:pt modelId="{5020E106-105A-4278-B159-CFA104D68749}" type="pres">
      <dgm:prSet presAssocID="{7058027F-7BCB-4DB5-A6F6-B74C743A1CAB}" presName="child" presStyleLbl="bgAccFollowNode1" presStyleIdx="2" presStyleCnt="3" custScaleX="138090"/>
      <dgm:spPr/>
    </dgm:pt>
    <dgm:pt modelId="{7693D44F-8E37-4F1A-925B-362CF00D7380}" type="pres">
      <dgm:prSet presAssocID="{7058027F-7BCB-4DB5-A6F6-B74C743A1CAB}" presName="childTx" presStyleLbl="bgAccFollowNode1" presStyleIdx="2" presStyleCnt="3">
        <dgm:presLayoutVars>
          <dgm:bulletEnabled val="1"/>
        </dgm:presLayoutVars>
      </dgm:prSet>
      <dgm:spPr/>
    </dgm:pt>
    <dgm:pt modelId="{7EF13F8F-40A7-4F8D-A605-DEEB8519B7AE}" type="pres">
      <dgm:prSet presAssocID="{B263962D-8107-4D59-AF1A-2880F46315C4}" presName="negSpace" presStyleCnt="0"/>
      <dgm:spPr/>
    </dgm:pt>
    <dgm:pt modelId="{D0B2B848-5F43-460A-BB6E-61A46A744FAB}" type="pres">
      <dgm:prSet presAssocID="{B263962D-8107-4D59-AF1A-2880F46315C4}" presName="circle" presStyleLbl="node1" presStyleIdx="0" presStyleCnt="1" custScaleX="197782" custScaleY="200987" custLinFactNeighborX="24015" custLinFactNeighborY="-133"/>
      <dgm:spPr/>
    </dgm:pt>
  </dgm:ptLst>
  <dgm:cxnLst>
    <dgm:cxn modelId="{29863A07-74E7-4A56-BF1F-DD3BB3DFBF82}" srcId="{B263962D-8107-4D59-AF1A-2880F46315C4}" destId="{09779AC1-F2A6-4D83-9011-8F97AF49BD73}" srcOrd="0" destOrd="0" parTransId="{7B5F4EA4-8067-4448-B7BF-6DC4430EF2A4}" sibTransId="{BE4EAEEA-EBB8-4F90-BAD6-C1C901A14969}"/>
    <dgm:cxn modelId="{5671F01E-AA99-495C-A66A-C11F33BFFF44}" type="presOf" srcId="{7058027F-7BCB-4DB5-A6F6-B74C743A1CAB}" destId="{5020E106-105A-4278-B159-CFA104D68749}" srcOrd="0" destOrd="0" presId="urn:microsoft.com/office/officeart/2005/8/layout/hList9"/>
    <dgm:cxn modelId="{7AEAA62D-39B1-40BB-8A9C-F661BFD10B91}" type="presOf" srcId="{7AAF984D-15C4-49B2-A9A0-D154791C0390}" destId="{B6C43B6F-2C57-403C-A1F2-3977C07ADD49}" srcOrd="0" destOrd="0" presId="urn:microsoft.com/office/officeart/2005/8/layout/hList9"/>
    <dgm:cxn modelId="{119F093F-428F-407B-9862-223900640EE2}" srcId="{B263962D-8107-4D59-AF1A-2880F46315C4}" destId="{E78C3A5B-084B-414E-AB15-27F0F8B6E2F5}" srcOrd="1" destOrd="0" parTransId="{CEEAA76B-261E-4555-9097-73230B2BEA42}" sibTransId="{D2C25F05-2098-49E4-A44F-7672694766B4}"/>
    <dgm:cxn modelId="{756C08A5-C72B-4FA2-9123-2C651060E45F}" type="presOf" srcId="{E78C3A5B-084B-414E-AB15-27F0F8B6E2F5}" destId="{F87EBCA1-CEE9-49B2-8B4F-B398F7DC87A2}" srcOrd="1" destOrd="0" presId="urn:microsoft.com/office/officeart/2005/8/layout/hList9"/>
    <dgm:cxn modelId="{5D3A89AE-2BA6-4196-87DE-668733022641}" type="presOf" srcId="{B263962D-8107-4D59-AF1A-2880F46315C4}" destId="{D0B2B848-5F43-460A-BB6E-61A46A744FAB}" srcOrd="0" destOrd="0" presId="urn:microsoft.com/office/officeart/2005/8/layout/hList9"/>
    <dgm:cxn modelId="{133228B9-BC13-47C2-A452-7ABF6C74AB8A}" srcId="{B263962D-8107-4D59-AF1A-2880F46315C4}" destId="{7058027F-7BCB-4DB5-A6F6-B74C743A1CAB}" srcOrd="2" destOrd="0" parTransId="{4A127CFD-DAA3-40EA-94EC-9EBC18162C7D}" sibTransId="{727A6DF9-5B85-4A71-B8F6-99F5EF65D72D}"/>
    <dgm:cxn modelId="{B9F9F0C2-F6C4-4690-96B5-EB2F07F69CC2}" type="presOf" srcId="{09779AC1-F2A6-4D83-9011-8F97AF49BD73}" destId="{F29FF6E8-951D-44EA-AA96-BC51FFF6146A}" srcOrd="0" destOrd="0" presId="urn:microsoft.com/office/officeart/2005/8/layout/hList9"/>
    <dgm:cxn modelId="{A51C2AC8-35DF-490E-B19C-207342F4A570}" srcId="{7AAF984D-15C4-49B2-A9A0-D154791C0390}" destId="{B263962D-8107-4D59-AF1A-2880F46315C4}" srcOrd="0" destOrd="0" parTransId="{077B7088-F58B-49C3-94F4-543FE86CC568}" sibTransId="{08E45E59-643F-4A54-A4B3-1B4790C83896}"/>
    <dgm:cxn modelId="{F71AE6CA-442E-4FA0-AF06-3BF0B51CFF08}" type="presOf" srcId="{7058027F-7BCB-4DB5-A6F6-B74C743A1CAB}" destId="{7693D44F-8E37-4F1A-925B-362CF00D7380}" srcOrd="1" destOrd="0" presId="urn:microsoft.com/office/officeart/2005/8/layout/hList9"/>
    <dgm:cxn modelId="{9DAB4DF4-1E36-4255-89BE-B607DF6D93D6}" type="presOf" srcId="{09779AC1-F2A6-4D83-9011-8F97AF49BD73}" destId="{5C52C1B2-62B6-4B4D-848C-9CF2BB40EC28}" srcOrd="1" destOrd="0" presId="urn:microsoft.com/office/officeart/2005/8/layout/hList9"/>
    <dgm:cxn modelId="{675067FC-2E8B-4DD6-934C-3D1D6FAF1C19}" type="presOf" srcId="{E78C3A5B-084B-414E-AB15-27F0F8B6E2F5}" destId="{45E97EA4-D371-4C8B-8CF9-E015611B829E}" srcOrd="0" destOrd="0" presId="urn:microsoft.com/office/officeart/2005/8/layout/hList9"/>
    <dgm:cxn modelId="{3DC69534-34FD-4EBB-8364-8BA570A4DAC5}" type="presParOf" srcId="{B6C43B6F-2C57-403C-A1F2-3977C07ADD49}" destId="{FD391FB6-DDC3-4D7F-A3BB-3F1A3EEE9B61}" srcOrd="0" destOrd="0" presId="urn:microsoft.com/office/officeart/2005/8/layout/hList9"/>
    <dgm:cxn modelId="{7AC1AE95-6BCF-4840-B34E-98384434AFC9}" type="presParOf" srcId="{B6C43B6F-2C57-403C-A1F2-3977C07ADD49}" destId="{0978F1DD-30B2-4B2B-96D8-A18F42710624}" srcOrd="1" destOrd="0" presId="urn:microsoft.com/office/officeart/2005/8/layout/hList9"/>
    <dgm:cxn modelId="{6DE94B36-9AEC-431D-B6AA-F4A26BEDA0F0}" type="presParOf" srcId="{0978F1DD-30B2-4B2B-96D8-A18F42710624}" destId="{7B4D55C4-759B-4279-A277-58871B1DB44D}" srcOrd="0" destOrd="0" presId="urn:microsoft.com/office/officeart/2005/8/layout/hList9"/>
    <dgm:cxn modelId="{38B88388-6919-4993-A140-515A22061223}" type="presParOf" srcId="{0978F1DD-30B2-4B2B-96D8-A18F42710624}" destId="{EBEDB617-C61D-437E-A527-B976C86AADDA}" srcOrd="1" destOrd="0" presId="urn:microsoft.com/office/officeart/2005/8/layout/hList9"/>
    <dgm:cxn modelId="{4388F7D4-4EDE-4B63-A31E-116DC458F7DF}" type="presParOf" srcId="{EBEDB617-C61D-437E-A527-B976C86AADDA}" destId="{F29FF6E8-951D-44EA-AA96-BC51FFF6146A}" srcOrd="0" destOrd="0" presId="urn:microsoft.com/office/officeart/2005/8/layout/hList9"/>
    <dgm:cxn modelId="{8FB3B4D1-B908-4936-B9F5-896D94DC01C4}" type="presParOf" srcId="{EBEDB617-C61D-437E-A527-B976C86AADDA}" destId="{5C52C1B2-62B6-4B4D-848C-9CF2BB40EC28}" srcOrd="1" destOrd="0" presId="urn:microsoft.com/office/officeart/2005/8/layout/hList9"/>
    <dgm:cxn modelId="{C61340E5-7835-4381-A1F5-1723E2E30821}" type="presParOf" srcId="{0978F1DD-30B2-4B2B-96D8-A18F42710624}" destId="{3354A3E8-14C9-4AEE-BAB1-D6C4F55C019D}" srcOrd="2" destOrd="0" presId="urn:microsoft.com/office/officeart/2005/8/layout/hList9"/>
    <dgm:cxn modelId="{653600AB-BE78-48C7-B0AA-3869B40A4102}" type="presParOf" srcId="{3354A3E8-14C9-4AEE-BAB1-D6C4F55C019D}" destId="{45E97EA4-D371-4C8B-8CF9-E015611B829E}" srcOrd="0" destOrd="0" presId="urn:microsoft.com/office/officeart/2005/8/layout/hList9"/>
    <dgm:cxn modelId="{0E82B56D-5AE1-4469-949E-35A24898C10A}" type="presParOf" srcId="{3354A3E8-14C9-4AEE-BAB1-D6C4F55C019D}" destId="{F87EBCA1-CEE9-49B2-8B4F-B398F7DC87A2}" srcOrd="1" destOrd="0" presId="urn:microsoft.com/office/officeart/2005/8/layout/hList9"/>
    <dgm:cxn modelId="{2D323DFD-8D1F-4797-B4CA-B0DE70D4F9C2}" type="presParOf" srcId="{0978F1DD-30B2-4B2B-96D8-A18F42710624}" destId="{9E3CA654-4E05-408C-83B4-AB5BA72AC2C2}" srcOrd="3" destOrd="0" presId="urn:microsoft.com/office/officeart/2005/8/layout/hList9"/>
    <dgm:cxn modelId="{87B034E0-E4A8-429D-9874-4A940283CFC1}" type="presParOf" srcId="{9E3CA654-4E05-408C-83B4-AB5BA72AC2C2}" destId="{5020E106-105A-4278-B159-CFA104D68749}" srcOrd="0" destOrd="0" presId="urn:microsoft.com/office/officeart/2005/8/layout/hList9"/>
    <dgm:cxn modelId="{3BF73D0E-CB2D-40F3-9E3D-E79428F4D7EB}" type="presParOf" srcId="{9E3CA654-4E05-408C-83B4-AB5BA72AC2C2}" destId="{7693D44F-8E37-4F1A-925B-362CF00D7380}" srcOrd="1" destOrd="0" presId="urn:microsoft.com/office/officeart/2005/8/layout/hList9"/>
    <dgm:cxn modelId="{A7DF903F-0F3B-4104-9043-F675C4FC9B60}" type="presParOf" srcId="{B6C43B6F-2C57-403C-A1F2-3977C07ADD49}" destId="{7EF13F8F-40A7-4F8D-A605-DEEB8519B7AE}" srcOrd="2" destOrd="0" presId="urn:microsoft.com/office/officeart/2005/8/layout/hList9"/>
    <dgm:cxn modelId="{2BB09039-DA27-46BE-B500-942FA1FB8F05}" type="presParOf" srcId="{B6C43B6F-2C57-403C-A1F2-3977C07ADD49}" destId="{D0B2B848-5F43-460A-BB6E-61A46A744FAB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AAF984D-15C4-49B2-A9A0-D154791C0390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A229A1-E333-4C0E-8103-3E9B45C6EF80}">
      <dgm:prSet phldrT="[Текст]"/>
      <dgm:spPr/>
      <dgm:t>
        <a:bodyPr/>
        <a:lstStyle/>
        <a:p>
          <a:r>
            <a:rPr lang="ru-RU" dirty="0"/>
            <a:t>ЛС ингибитор</a:t>
          </a:r>
        </a:p>
      </dgm:t>
    </dgm:pt>
    <dgm:pt modelId="{EB04BB11-D412-4014-8ED2-522BFE07F9F4}" type="parTrans" cxnId="{BDD7F98A-F76E-49B4-B133-A05D70DC877F}">
      <dgm:prSet/>
      <dgm:spPr/>
      <dgm:t>
        <a:bodyPr/>
        <a:lstStyle/>
        <a:p>
          <a:endParaRPr lang="ru-RU"/>
        </a:p>
      </dgm:t>
    </dgm:pt>
    <dgm:pt modelId="{00B37E5A-1695-4CC4-8DD5-04C224D697F5}" type="sibTrans" cxnId="{BDD7F98A-F76E-49B4-B133-A05D70DC877F}">
      <dgm:prSet/>
      <dgm:spPr/>
      <dgm:t>
        <a:bodyPr/>
        <a:lstStyle/>
        <a:p>
          <a:endParaRPr lang="ru-RU"/>
        </a:p>
      </dgm:t>
    </dgm:pt>
    <dgm:pt modelId="{9774EC48-2BCB-4B75-B78E-DA8269931AEA}">
      <dgm:prSet phldrT="[Текст]" custT="1"/>
      <dgm:spPr/>
      <dgm:t>
        <a:bodyPr/>
        <a:lstStyle/>
        <a:p>
          <a:r>
            <a:rPr lang="en-GB" altLang="ru-RU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СНИЖЕНИЕ</a:t>
          </a:r>
        </a:p>
        <a:p>
          <a:r>
            <a:rPr lang="en-GB" altLang="ru-RU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АКТИВНОСТИ </a:t>
          </a:r>
          <a:endParaRPr lang="ru-RU" altLang="ru-RU" sz="18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altLang="ru-RU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ЦИТОХРОМА (</a:t>
          </a:r>
          <a:r>
            <a:rPr lang="en-GB" altLang="ru-RU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CYP</a:t>
          </a:r>
          <a:r>
            <a:rPr lang="ru-RU" altLang="ru-RU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6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8CFA74-42F6-4603-8AE0-A71C7B87EC71}" type="parTrans" cxnId="{844BE54E-4294-4DDD-B742-955C7FC9052A}">
      <dgm:prSet/>
      <dgm:spPr/>
      <dgm:t>
        <a:bodyPr/>
        <a:lstStyle/>
        <a:p>
          <a:endParaRPr lang="ru-RU"/>
        </a:p>
      </dgm:t>
    </dgm:pt>
    <dgm:pt modelId="{C593DA33-D01D-46B7-93A9-AA43EA4BBDAB}" type="sibTrans" cxnId="{844BE54E-4294-4DDD-B742-955C7FC9052A}">
      <dgm:prSet/>
      <dgm:spPr/>
      <dgm:t>
        <a:bodyPr/>
        <a:lstStyle/>
        <a:p>
          <a:endParaRPr lang="ru-RU"/>
        </a:p>
      </dgm:t>
    </dgm:pt>
    <dgm:pt modelId="{2E88BC73-89CC-4141-AB6F-94F86F104CF5}">
      <dgm:prSet phldrT="[Текст]" custT="1"/>
      <dgm:spPr/>
      <dgm:t>
        <a:bodyPr/>
        <a:lstStyle/>
        <a:p>
          <a:r>
            <a:rPr lang="en-GB" altLang="ru-RU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ПОВЫШЕНИЕ</a:t>
          </a:r>
        </a:p>
        <a:p>
          <a:r>
            <a:rPr lang="en-GB" altLang="ru-RU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КОНЦЕНТРАЦИИ </a:t>
          </a:r>
        </a:p>
        <a:p>
          <a:r>
            <a:rPr lang="en-GB" altLang="ru-RU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ЛС-СУБСТРАТА CYP</a:t>
          </a:r>
          <a:endParaRPr lang="ru-RU" sz="16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ADCFC4-B1FB-4405-A6E8-9B9F0C4EC65C}" type="parTrans" cxnId="{19F207C4-EA6D-48AD-99AA-1AD87C4C38F5}">
      <dgm:prSet/>
      <dgm:spPr/>
      <dgm:t>
        <a:bodyPr/>
        <a:lstStyle/>
        <a:p>
          <a:endParaRPr lang="ru-RU"/>
        </a:p>
      </dgm:t>
    </dgm:pt>
    <dgm:pt modelId="{E3DC9FE2-B489-4FF5-A9C0-1D1C48E67E77}" type="sibTrans" cxnId="{19F207C4-EA6D-48AD-99AA-1AD87C4C38F5}">
      <dgm:prSet/>
      <dgm:spPr/>
      <dgm:t>
        <a:bodyPr/>
        <a:lstStyle/>
        <a:p>
          <a:endParaRPr lang="ru-RU"/>
        </a:p>
      </dgm:t>
    </dgm:pt>
    <dgm:pt modelId="{4A596BE1-42DE-4115-B254-991F937D4535}">
      <dgm:prSet phldrT="[Текст]" custT="1"/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НПР ЛС</a:t>
          </a:r>
        </a:p>
      </dgm:t>
    </dgm:pt>
    <dgm:pt modelId="{ABD1D613-A61D-4231-99D7-EB79ED4723FE}" type="parTrans" cxnId="{9C6CFB59-C1D3-4040-9F60-254C69B30A50}">
      <dgm:prSet/>
      <dgm:spPr/>
      <dgm:t>
        <a:bodyPr/>
        <a:lstStyle/>
        <a:p>
          <a:endParaRPr lang="ru-RU"/>
        </a:p>
      </dgm:t>
    </dgm:pt>
    <dgm:pt modelId="{403C8884-C773-48DB-9A5C-7CD16470B283}" type="sibTrans" cxnId="{9C6CFB59-C1D3-4040-9F60-254C69B30A50}">
      <dgm:prSet/>
      <dgm:spPr/>
      <dgm:t>
        <a:bodyPr/>
        <a:lstStyle/>
        <a:p>
          <a:endParaRPr lang="ru-RU"/>
        </a:p>
      </dgm:t>
    </dgm:pt>
    <dgm:pt modelId="{B6C43B6F-2C57-403C-A1F2-3977C07ADD49}" type="pres">
      <dgm:prSet presAssocID="{7AAF984D-15C4-49B2-A9A0-D154791C0390}" presName="list" presStyleCnt="0">
        <dgm:presLayoutVars>
          <dgm:dir/>
          <dgm:animLvl val="lvl"/>
        </dgm:presLayoutVars>
      </dgm:prSet>
      <dgm:spPr/>
    </dgm:pt>
    <dgm:pt modelId="{C478E298-BAA6-4C07-A41B-7928115A3C64}" type="pres">
      <dgm:prSet presAssocID="{9AA229A1-E333-4C0E-8103-3E9B45C6EF80}" presName="posSpace" presStyleCnt="0"/>
      <dgm:spPr/>
    </dgm:pt>
    <dgm:pt modelId="{3CE03AE6-46A9-4EC9-A1C2-7197678E1E66}" type="pres">
      <dgm:prSet presAssocID="{9AA229A1-E333-4C0E-8103-3E9B45C6EF80}" presName="vertFlow" presStyleCnt="0"/>
      <dgm:spPr/>
    </dgm:pt>
    <dgm:pt modelId="{5F157106-A05C-457D-865E-E963FF3F54A7}" type="pres">
      <dgm:prSet presAssocID="{9AA229A1-E333-4C0E-8103-3E9B45C6EF80}" presName="topSpace" presStyleCnt="0"/>
      <dgm:spPr/>
    </dgm:pt>
    <dgm:pt modelId="{2BC20F92-2CEE-41C5-9CC7-E4DC01A1C374}" type="pres">
      <dgm:prSet presAssocID="{9AA229A1-E333-4C0E-8103-3E9B45C6EF80}" presName="firstComp" presStyleCnt="0"/>
      <dgm:spPr/>
    </dgm:pt>
    <dgm:pt modelId="{7AC623B1-C803-487E-B144-54AAFC571F69}" type="pres">
      <dgm:prSet presAssocID="{9AA229A1-E333-4C0E-8103-3E9B45C6EF80}" presName="firstChild" presStyleLbl="bgAccFollowNode1" presStyleIdx="0" presStyleCnt="3" custScaleX="195205"/>
      <dgm:spPr/>
    </dgm:pt>
    <dgm:pt modelId="{FB70A09E-1B7B-49A7-B1B0-553F1F65CD81}" type="pres">
      <dgm:prSet presAssocID="{9AA229A1-E333-4C0E-8103-3E9B45C6EF80}" presName="firstChildTx" presStyleLbl="bgAccFollowNode1" presStyleIdx="0" presStyleCnt="3">
        <dgm:presLayoutVars>
          <dgm:bulletEnabled val="1"/>
        </dgm:presLayoutVars>
      </dgm:prSet>
      <dgm:spPr/>
    </dgm:pt>
    <dgm:pt modelId="{A80C35A2-1689-47D1-809B-8FCC36A39F55}" type="pres">
      <dgm:prSet presAssocID="{2E88BC73-89CC-4141-AB6F-94F86F104CF5}" presName="comp" presStyleCnt="0"/>
      <dgm:spPr/>
    </dgm:pt>
    <dgm:pt modelId="{6BCBB7BB-5F16-48C0-8848-4EC37A6B22B4}" type="pres">
      <dgm:prSet presAssocID="{2E88BC73-89CC-4141-AB6F-94F86F104CF5}" presName="child" presStyleLbl="bgAccFollowNode1" presStyleIdx="1" presStyleCnt="3" custScaleX="167627"/>
      <dgm:spPr/>
    </dgm:pt>
    <dgm:pt modelId="{215B8EBF-5DE7-4699-87DF-88FAF1407833}" type="pres">
      <dgm:prSet presAssocID="{2E88BC73-89CC-4141-AB6F-94F86F104CF5}" presName="childTx" presStyleLbl="bgAccFollowNode1" presStyleIdx="1" presStyleCnt="3">
        <dgm:presLayoutVars>
          <dgm:bulletEnabled val="1"/>
        </dgm:presLayoutVars>
      </dgm:prSet>
      <dgm:spPr/>
    </dgm:pt>
    <dgm:pt modelId="{7B69F1BF-368F-416D-953F-B42DFBB0E1C3}" type="pres">
      <dgm:prSet presAssocID="{4A596BE1-42DE-4115-B254-991F937D4535}" presName="comp" presStyleCnt="0"/>
      <dgm:spPr/>
    </dgm:pt>
    <dgm:pt modelId="{A3834095-5053-4DCB-82FE-803689123AE3}" type="pres">
      <dgm:prSet presAssocID="{4A596BE1-42DE-4115-B254-991F937D4535}" presName="child" presStyleLbl="bgAccFollowNode1" presStyleIdx="2" presStyleCnt="3" custScaleX="129435"/>
      <dgm:spPr/>
    </dgm:pt>
    <dgm:pt modelId="{71A27E46-E84C-4588-8A52-C5FED894B141}" type="pres">
      <dgm:prSet presAssocID="{4A596BE1-42DE-4115-B254-991F937D4535}" presName="childTx" presStyleLbl="bgAccFollowNode1" presStyleIdx="2" presStyleCnt="3">
        <dgm:presLayoutVars>
          <dgm:bulletEnabled val="1"/>
        </dgm:presLayoutVars>
      </dgm:prSet>
      <dgm:spPr/>
    </dgm:pt>
    <dgm:pt modelId="{0B819A88-AD01-40D1-9EFD-0163D5E5246B}" type="pres">
      <dgm:prSet presAssocID="{9AA229A1-E333-4C0E-8103-3E9B45C6EF80}" presName="negSpace" presStyleCnt="0"/>
      <dgm:spPr/>
    </dgm:pt>
    <dgm:pt modelId="{F5376861-5355-4F8C-8E23-66780E301B76}" type="pres">
      <dgm:prSet presAssocID="{9AA229A1-E333-4C0E-8103-3E9B45C6EF80}" presName="circle" presStyleLbl="node1" presStyleIdx="0" presStyleCnt="1" custScaleX="200758" custScaleY="194675" custLinFactNeighborX="23701" custLinFactNeighborY="-133"/>
      <dgm:spPr/>
    </dgm:pt>
  </dgm:ptLst>
  <dgm:cxnLst>
    <dgm:cxn modelId="{507E5411-867C-474E-B00E-677C4C7BEF0C}" type="presOf" srcId="{9774EC48-2BCB-4B75-B78E-DA8269931AEA}" destId="{7AC623B1-C803-487E-B144-54AAFC571F69}" srcOrd="0" destOrd="0" presId="urn:microsoft.com/office/officeart/2005/8/layout/hList9"/>
    <dgm:cxn modelId="{7AEAA62D-39B1-40BB-8A9C-F661BFD10B91}" type="presOf" srcId="{7AAF984D-15C4-49B2-A9A0-D154791C0390}" destId="{B6C43B6F-2C57-403C-A1F2-3977C07ADD49}" srcOrd="0" destOrd="0" presId="urn:microsoft.com/office/officeart/2005/8/layout/hList9"/>
    <dgm:cxn modelId="{AC2EBB40-3B9B-42FA-A88C-77CB6D4443A5}" type="presOf" srcId="{2E88BC73-89CC-4141-AB6F-94F86F104CF5}" destId="{6BCBB7BB-5F16-48C0-8848-4EC37A6B22B4}" srcOrd="0" destOrd="0" presId="urn:microsoft.com/office/officeart/2005/8/layout/hList9"/>
    <dgm:cxn modelId="{FF1D0542-8A82-48C4-8874-F1B824E8321E}" type="presOf" srcId="{9774EC48-2BCB-4B75-B78E-DA8269931AEA}" destId="{FB70A09E-1B7B-49A7-B1B0-553F1F65CD81}" srcOrd="1" destOrd="0" presId="urn:microsoft.com/office/officeart/2005/8/layout/hList9"/>
    <dgm:cxn modelId="{844BE54E-4294-4DDD-B742-955C7FC9052A}" srcId="{9AA229A1-E333-4C0E-8103-3E9B45C6EF80}" destId="{9774EC48-2BCB-4B75-B78E-DA8269931AEA}" srcOrd="0" destOrd="0" parTransId="{4B8CFA74-42F6-4603-8AE0-A71C7B87EC71}" sibTransId="{C593DA33-D01D-46B7-93A9-AA43EA4BBDAB}"/>
    <dgm:cxn modelId="{9C6CFB59-C1D3-4040-9F60-254C69B30A50}" srcId="{9AA229A1-E333-4C0E-8103-3E9B45C6EF80}" destId="{4A596BE1-42DE-4115-B254-991F937D4535}" srcOrd="2" destOrd="0" parTransId="{ABD1D613-A61D-4231-99D7-EB79ED4723FE}" sibTransId="{403C8884-C773-48DB-9A5C-7CD16470B283}"/>
    <dgm:cxn modelId="{BDD7F98A-F76E-49B4-B133-A05D70DC877F}" srcId="{7AAF984D-15C4-49B2-A9A0-D154791C0390}" destId="{9AA229A1-E333-4C0E-8103-3E9B45C6EF80}" srcOrd="0" destOrd="0" parTransId="{EB04BB11-D412-4014-8ED2-522BFE07F9F4}" sibTransId="{00B37E5A-1695-4CC4-8DD5-04C224D697F5}"/>
    <dgm:cxn modelId="{19F207C4-EA6D-48AD-99AA-1AD87C4C38F5}" srcId="{9AA229A1-E333-4C0E-8103-3E9B45C6EF80}" destId="{2E88BC73-89CC-4141-AB6F-94F86F104CF5}" srcOrd="1" destOrd="0" parTransId="{8BADCFC4-B1FB-4405-A6E8-9B9F0C4EC65C}" sibTransId="{E3DC9FE2-B489-4FF5-A9C0-1D1C48E67E77}"/>
    <dgm:cxn modelId="{7D9741D2-3683-4735-8089-83192F7E47D4}" type="presOf" srcId="{4A596BE1-42DE-4115-B254-991F937D4535}" destId="{A3834095-5053-4DCB-82FE-803689123AE3}" srcOrd="0" destOrd="0" presId="urn:microsoft.com/office/officeart/2005/8/layout/hList9"/>
    <dgm:cxn modelId="{155378DA-F6EE-408B-8FB7-CE34FC5D78D7}" type="presOf" srcId="{9AA229A1-E333-4C0E-8103-3E9B45C6EF80}" destId="{F5376861-5355-4F8C-8E23-66780E301B76}" srcOrd="0" destOrd="0" presId="urn:microsoft.com/office/officeart/2005/8/layout/hList9"/>
    <dgm:cxn modelId="{2E85C8E7-12F2-4442-8DD8-BC7F1F766928}" type="presOf" srcId="{4A596BE1-42DE-4115-B254-991F937D4535}" destId="{71A27E46-E84C-4588-8A52-C5FED894B141}" srcOrd="1" destOrd="0" presId="urn:microsoft.com/office/officeart/2005/8/layout/hList9"/>
    <dgm:cxn modelId="{1FEFA2F3-9059-4D05-B1B1-650C8F895E12}" type="presOf" srcId="{2E88BC73-89CC-4141-AB6F-94F86F104CF5}" destId="{215B8EBF-5DE7-4699-87DF-88FAF1407833}" srcOrd="1" destOrd="0" presId="urn:microsoft.com/office/officeart/2005/8/layout/hList9"/>
    <dgm:cxn modelId="{2B83FA69-2D49-4356-8750-5D83FCEF9D20}" type="presParOf" srcId="{B6C43B6F-2C57-403C-A1F2-3977C07ADD49}" destId="{C478E298-BAA6-4C07-A41B-7928115A3C64}" srcOrd="0" destOrd="0" presId="urn:microsoft.com/office/officeart/2005/8/layout/hList9"/>
    <dgm:cxn modelId="{135F1E69-EBDE-426B-BCDE-7A00BE31568B}" type="presParOf" srcId="{B6C43B6F-2C57-403C-A1F2-3977C07ADD49}" destId="{3CE03AE6-46A9-4EC9-A1C2-7197678E1E66}" srcOrd="1" destOrd="0" presId="urn:microsoft.com/office/officeart/2005/8/layout/hList9"/>
    <dgm:cxn modelId="{D7DA4271-056F-435E-97F3-6D183CC50BCC}" type="presParOf" srcId="{3CE03AE6-46A9-4EC9-A1C2-7197678E1E66}" destId="{5F157106-A05C-457D-865E-E963FF3F54A7}" srcOrd="0" destOrd="0" presId="urn:microsoft.com/office/officeart/2005/8/layout/hList9"/>
    <dgm:cxn modelId="{99233049-B86A-427B-ABDF-0120FAE4123C}" type="presParOf" srcId="{3CE03AE6-46A9-4EC9-A1C2-7197678E1E66}" destId="{2BC20F92-2CEE-41C5-9CC7-E4DC01A1C374}" srcOrd="1" destOrd="0" presId="urn:microsoft.com/office/officeart/2005/8/layout/hList9"/>
    <dgm:cxn modelId="{2B487021-F527-42F9-8B6C-A15D47AF7810}" type="presParOf" srcId="{2BC20F92-2CEE-41C5-9CC7-E4DC01A1C374}" destId="{7AC623B1-C803-487E-B144-54AAFC571F69}" srcOrd="0" destOrd="0" presId="urn:microsoft.com/office/officeart/2005/8/layout/hList9"/>
    <dgm:cxn modelId="{A60D82D1-BE81-4A1F-A726-3E62ED82CC78}" type="presParOf" srcId="{2BC20F92-2CEE-41C5-9CC7-E4DC01A1C374}" destId="{FB70A09E-1B7B-49A7-B1B0-553F1F65CD81}" srcOrd="1" destOrd="0" presId="urn:microsoft.com/office/officeart/2005/8/layout/hList9"/>
    <dgm:cxn modelId="{EE5F5EA0-78EC-4487-8F56-5D8FCDCAFC0B}" type="presParOf" srcId="{3CE03AE6-46A9-4EC9-A1C2-7197678E1E66}" destId="{A80C35A2-1689-47D1-809B-8FCC36A39F55}" srcOrd="2" destOrd="0" presId="urn:microsoft.com/office/officeart/2005/8/layout/hList9"/>
    <dgm:cxn modelId="{C5991E5E-096F-49AE-B7C0-8DFE3B7D57D6}" type="presParOf" srcId="{A80C35A2-1689-47D1-809B-8FCC36A39F55}" destId="{6BCBB7BB-5F16-48C0-8848-4EC37A6B22B4}" srcOrd="0" destOrd="0" presId="urn:microsoft.com/office/officeart/2005/8/layout/hList9"/>
    <dgm:cxn modelId="{E8503530-A430-405E-B385-F0C193C51CF0}" type="presParOf" srcId="{A80C35A2-1689-47D1-809B-8FCC36A39F55}" destId="{215B8EBF-5DE7-4699-87DF-88FAF1407833}" srcOrd="1" destOrd="0" presId="urn:microsoft.com/office/officeart/2005/8/layout/hList9"/>
    <dgm:cxn modelId="{8B4AC733-500C-45F4-9B92-DFFA3177ED39}" type="presParOf" srcId="{3CE03AE6-46A9-4EC9-A1C2-7197678E1E66}" destId="{7B69F1BF-368F-416D-953F-B42DFBB0E1C3}" srcOrd="3" destOrd="0" presId="urn:microsoft.com/office/officeart/2005/8/layout/hList9"/>
    <dgm:cxn modelId="{05A968C5-004D-4459-B19B-74B3B24C097B}" type="presParOf" srcId="{7B69F1BF-368F-416D-953F-B42DFBB0E1C3}" destId="{A3834095-5053-4DCB-82FE-803689123AE3}" srcOrd="0" destOrd="0" presId="urn:microsoft.com/office/officeart/2005/8/layout/hList9"/>
    <dgm:cxn modelId="{97DD3FC0-518D-41AC-BC33-531A76DD79D2}" type="presParOf" srcId="{7B69F1BF-368F-416D-953F-B42DFBB0E1C3}" destId="{71A27E46-E84C-4588-8A52-C5FED894B141}" srcOrd="1" destOrd="0" presId="urn:microsoft.com/office/officeart/2005/8/layout/hList9"/>
    <dgm:cxn modelId="{8F726B2C-6FEA-4DEB-A89C-20FA2C5800F8}" type="presParOf" srcId="{B6C43B6F-2C57-403C-A1F2-3977C07ADD49}" destId="{0B819A88-AD01-40D1-9EFD-0163D5E5246B}" srcOrd="2" destOrd="0" presId="urn:microsoft.com/office/officeart/2005/8/layout/hList9"/>
    <dgm:cxn modelId="{1C8E5E90-3BB8-4566-BD1E-7D298D171046}" type="presParOf" srcId="{B6C43B6F-2C57-403C-A1F2-3977C07ADD49}" destId="{F5376861-5355-4F8C-8E23-66780E301B7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D17D66E-6DA8-4B5B-B128-09809A41BD8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82980D-C595-4EEF-BCCF-84639A5EAD30}">
      <dgm:prSet phldrT="[Текст]" custT="1"/>
      <dgm:spPr/>
      <dgm:t>
        <a:bodyPr/>
        <a:lstStyle/>
        <a:p>
          <a:r>
            <a:rPr lang="en-GB" altLang="ru-RU" sz="1400" dirty="0">
              <a:solidFill>
                <a:schemeClr val="tx1"/>
              </a:solidFill>
              <a:latin typeface="Arial" panose="020B0604020202020204" pitchFamily="34" charset="0"/>
            </a:rPr>
            <a:t>КЕТОКОНАЗОЛ – ИНГИБИТОР</a:t>
          </a:r>
          <a:r>
            <a:rPr lang="ru-RU" altLang="ru-RU" sz="1400" dirty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en-GB" altLang="ru-RU" sz="1400" dirty="0">
              <a:solidFill>
                <a:schemeClr val="tx1"/>
              </a:solidFill>
              <a:latin typeface="Arial" panose="020B0604020202020204" pitchFamily="34" charset="0"/>
            </a:rPr>
            <a:t>CYP3A4</a:t>
          </a:r>
          <a:endParaRPr lang="ru-RU" sz="1400" dirty="0">
            <a:solidFill>
              <a:schemeClr val="tx1"/>
            </a:solidFill>
          </a:endParaRPr>
        </a:p>
      </dgm:t>
    </dgm:pt>
    <dgm:pt modelId="{F98B152B-4A6D-4B2D-9229-9E02480FA69B}" type="parTrans" cxnId="{F319CDBA-6073-4C20-8BBF-B7B5AC39D6B4}">
      <dgm:prSet/>
      <dgm:spPr/>
      <dgm:t>
        <a:bodyPr/>
        <a:lstStyle/>
        <a:p>
          <a:endParaRPr lang="ru-RU"/>
        </a:p>
      </dgm:t>
    </dgm:pt>
    <dgm:pt modelId="{71DCF7D4-D394-4302-9423-F114F075C200}" type="sibTrans" cxnId="{F319CDBA-6073-4C20-8BBF-B7B5AC39D6B4}">
      <dgm:prSet/>
      <dgm:spPr/>
      <dgm:t>
        <a:bodyPr/>
        <a:lstStyle/>
        <a:p>
          <a:endParaRPr lang="ru-RU"/>
        </a:p>
      </dgm:t>
    </dgm:pt>
    <dgm:pt modelId="{F634CE71-2C3D-4882-A9A4-BF940D893296}">
      <dgm:prSet phldrT="[Текст]" custT="1"/>
      <dgm:spPr/>
      <dgm:t>
        <a:bodyPr/>
        <a:lstStyle/>
        <a:p>
          <a:r>
            <a:rPr lang="en-GB" altLang="ru-RU" sz="1400" dirty="0">
              <a:solidFill>
                <a:schemeClr val="tx1"/>
              </a:solidFill>
              <a:latin typeface="Arial" panose="020B0604020202020204" pitchFamily="34" charset="0"/>
            </a:rPr>
            <a:t>УГНЕТЕНИЕ </a:t>
          </a:r>
        </a:p>
        <a:p>
          <a:r>
            <a:rPr lang="ru-RU" altLang="ru-RU" sz="1400" dirty="0">
              <a:solidFill>
                <a:schemeClr val="tx1"/>
              </a:solidFill>
              <a:latin typeface="Arial" panose="020B0604020202020204" pitchFamily="34" charset="0"/>
            </a:rPr>
            <a:t>МЕТАБОЛИЗМА</a:t>
          </a:r>
          <a:endParaRPr lang="en-GB" altLang="ru-RU" sz="1400" dirty="0">
            <a:solidFill>
              <a:schemeClr val="tx1"/>
            </a:solidFill>
            <a:latin typeface="Arial" panose="020B0604020202020204" pitchFamily="34" charset="0"/>
          </a:endParaRPr>
        </a:p>
        <a:p>
          <a:r>
            <a:rPr lang="en-GB" altLang="ru-RU" sz="1400" dirty="0">
              <a:solidFill>
                <a:schemeClr val="tx1"/>
              </a:solidFill>
              <a:latin typeface="Arial" panose="020B0604020202020204" pitchFamily="34" charset="0"/>
            </a:rPr>
            <a:t>ТЕРФЕНАДИНА</a:t>
          </a:r>
          <a:endParaRPr lang="ru-RU" sz="1400" dirty="0">
            <a:solidFill>
              <a:schemeClr val="tx1"/>
            </a:solidFill>
          </a:endParaRPr>
        </a:p>
      </dgm:t>
    </dgm:pt>
    <dgm:pt modelId="{165B10D6-1D50-4142-993B-1F33458BE5AC}" type="parTrans" cxnId="{1BBD7DEB-55D7-4CAA-8BED-1A3EF23D30B1}">
      <dgm:prSet/>
      <dgm:spPr/>
      <dgm:t>
        <a:bodyPr/>
        <a:lstStyle/>
        <a:p>
          <a:endParaRPr lang="ru-RU"/>
        </a:p>
      </dgm:t>
    </dgm:pt>
    <dgm:pt modelId="{7B93ECEF-1985-44D4-9A63-CA75C343BD74}" type="sibTrans" cxnId="{1BBD7DEB-55D7-4CAA-8BED-1A3EF23D30B1}">
      <dgm:prSet/>
      <dgm:spPr/>
      <dgm:t>
        <a:bodyPr/>
        <a:lstStyle/>
        <a:p>
          <a:endParaRPr lang="ru-RU"/>
        </a:p>
      </dgm:t>
    </dgm:pt>
    <dgm:pt modelId="{79A9909D-A84E-41A2-A9AF-96876A9956BA}">
      <dgm:prSet phldrT="[Текст]" custT="1"/>
      <dgm:spPr/>
      <dgm:t>
        <a:bodyPr/>
        <a:lstStyle/>
        <a:p>
          <a:r>
            <a:rPr lang="en-GB" altLang="ru-RU" sz="1200" dirty="0">
              <a:solidFill>
                <a:schemeClr val="tx1"/>
              </a:solidFill>
              <a:latin typeface="Arial" panose="020B0604020202020204" pitchFamily="34" charset="0"/>
            </a:rPr>
            <a:t>ПОВЫШЕНИЕ</a:t>
          </a:r>
          <a:r>
            <a:rPr lang="ru-RU" altLang="ru-RU" sz="1200" dirty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en-GB" altLang="ru-RU" sz="1200" dirty="0">
              <a:solidFill>
                <a:schemeClr val="tx1"/>
              </a:solidFill>
              <a:latin typeface="Arial" panose="020B0604020202020204" pitchFamily="34" charset="0"/>
            </a:rPr>
            <a:t>КОНЦЕНТРАЦИИ</a:t>
          </a:r>
          <a:r>
            <a:rPr lang="ru-RU" altLang="ru-RU" sz="1200" dirty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en-GB" altLang="ru-RU" sz="1200" dirty="0">
              <a:solidFill>
                <a:schemeClr val="tx1"/>
              </a:solidFill>
              <a:latin typeface="Arial" panose="020B0604020202020204" pitchFamily="34" charset="0"/>
            </a:rPr>
            <a:t>ТЕРФЕНАДИНА В ПЛАЗМЕ </a:t>
          </a:r>
          <a:endParaRPr lang="ru-RU" sz="1200" dirty="0">
            <a:solidFill>
              <a:schemeClr val="tx1"/>
            </a:solidFill>
          </a:endParaRPr>
        </a:p>
      </dgm:t>
    </dgm:pt>
    <dgm:pt modelId="{36FAD20C-4584-455B-BD1A-63856BE926DF}" type="parTrans" cxnId="{8AB80A32-02E5-48C8-9C2A-0A52BE1B8784}">
      <dgm:prSet/>
      <dgm:spPr/>
      <dgm:t>
        <a:bodyPr/>
        <a:lstStyle/>
        <a:p>
          <a:endParaRPr lang="ru-RU"/>
        </a:p>
      </dgm:t>
    </dgm:pt>
    <dgm:pt modelId="{D769F512-975F-48A9-A6F7-197FFE2D32FC}" type="sibTrans" cxnId="{8AB80A32-02E5-48C8-9C2A-0A52BE1B8784}">
      <dgm:prSet/>
      <dgm:spPr/>
      <dgm:t>
        <a:bodyPr/>
        <a:lstStyle/>
        <a:p>
          <a:endParaRPr lang="ru-RU"/>
        </a:p>
      </dgm:t>
    </dgm:pt>
    <dgm:pt modelId="{2D3B4D62-9848-4D65-9287-C33376116B31}">
      <dgm:prSet phldrT="[Текст]"/>
      <dgm:spPr/>
      <dgm:t>
        <a:bodyPr/>
        <a:lstStyle/>
        <a:p>
          <a:r>
            <a:rPr lang="en-GB" altLang="ru-RU" dirty="0">
              <a:solidFill>
                <a:schemeClr val="tx1"/>
              </a:solidFill>
              <a:latin typeface="Arial" panose="020B0604020202020204" pitchFamily="34" charset="0"/>
            </a:rPr>
            <a:t>АРИТМИЯ ПО ТИПУ</a:t>
          </a:r>
          <a:r>
            <a:rPr lang="ru-RU" altLang="ru-RU" dirty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en-GB" altLang="ru-RU" dirty="0">
              <a:solidFill>
                <a:schemeClr val="tx1"/>
              </a:solidFill>
              <a:latin typeface="Arial" panose="020B0604020202020204" pitchFamily="34" charset="0"/>
            </a:rPr>
            <a:t>«ПИРУЭТ»</a:t>
          </a:r>
          <a:endParaRPr lang="ru-RU" dirty="0">
            <a:solidFill>
              <a:schemeClr val="tx1"/>
            </a:solidFill>
          </a:endParaRPr>
        </a:p>
      </dgm:t>
    </dgm:pt>
    <dgm:pt modelId="{E57F7641-BB52-4B53-A156-FEB2451CADC0}" type="parTrans" cxnId="{F77FE2AF-B629-494E-8E95-B7AAEB85114D}">
      <dgm:prSet/>
      <dgm:spPr/>
      <dgm:t>
        <a:bodyPr/>
        <a:lstStyle/>
        <a:p>
          <a:endParaRPr lang="ru-RU"/>
        </a:p>
      </dgm:t>
    </dgm:pt>
    <dgm:pt modelId="{032F8885-0BBC-40BE-8D98-0C2C44D646EE}" type="sibTrans" cxnId="{F77FE2AF-B629-494E-8E95-B7AAEB85114D}">
      <dgm:prSet/>
      <dgm:spPr/>
      <dgm:t>
        <a:bodyPr/>
        <a:lstStyle/>
        <a:p>
          <a:endParaRPr lang="ru-RU"/>
        </a:p>
      </dgm:t>
    </dgm:pt>
    <dgm:pt modelId="{F2D9E99F-E959-417E-982F-E78793E0F8A9}">
      <dgm:prSet phldrT="[Текст]"/>
      <dgm:spPr/>
      <dgm:t>
        <a:bodyPr/>
        <a:lstStyle/>
        <a:p>
          <a:r>
            <a:rPr lang="en-GB" altLang="ru-RU" dirty="0">
              <a:solidFill>
                <a:schemeClr val="tx1"/>
              </a:solidFill>
              <a:latin typeface="Arial" panose="020B0604020202020204" pitchFamily="34" charset="0"/>
            </a:rPr>
            <a:t>УДЛИНЕНИЕ</a:t>
          </a:r>
          <a:r>
            <a:rPr lang="ru-RU" altLang="ru-RU" dirty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en-GB" altLang="ru-RU" dirty="0">
              <a:solidFill>
                <a:schemeClr val="tx1"/>
              </a:solidFill>
              <a:latin typeface="Arial" panose="020B0604020202020204" pitchFamily="34" charset="0"/>
            </a:rPr>
            <a:t>ИНТЕРВАЛА QT НА ЭКГ</a:t>
          </a:r>
          <a:endParaRPr lang="ru-RU" dirty="0">
            <a:solidFill>
              <a:schemeClr val="tx1"/>
            </a:solidFill>
          </a:endParaRPr>
        </a:p>
      </dgm:t>
    </dgm:pt>
    <dgm:pt modelId="{E9D157D1-1FA5-48C4-AB90-70F3D4720949}" type="parTrans" cxnId="{E596A055-E2ED-4E95-88DC-BA8710640B92}">
      <dgm:prSet/>
      <dgm:spPr/>
      <dgm:t>
        <a:bodyPr/>
        <a:lstStyle/>
        <a:p>
          <a:endParaRPr lang="ru-RU"/>
        </a:p>
      </dgm:t>
    </dgm:pt>
    <dgm:pt modelId="{C9B1E389-D2FA-422F-9DDE-79DBC9162EE9}" type="sibTrans" cxnId="{E596A055-E2ED-4E95-88DC-BA8710640B92}">
      <dgm:prSet/>
      <dgm:spPr/>
      <dgm:t>
        <a:bodyPr/>
        <a:lstStyle/>
        <a:p>
          <a:endParaRPr lang="ru-RU"/>
        </a:p>
      </dgm:t>
    </dgm:pt>
    <dgm:pt modelId="{D5BAA650-0F83-41DE-A75F-395CF7B6BF9E}" type="pres">
      <dgm:prSet presAssocID="{5D17D66E-6DA8-4B5B-B128-09809A41BD8C}" presName="CompostProcess" presStyleCnt="0">
        <dgm:presLayoutVars>
          <dgm:dir/>
          <dgm:resizeHandles val="exact"/>
        </dgm:presLayoutVars>
      </dgm:prSet>
      <dgm:spPr/>
    </dgm:pt>
    <dgm:pt modelId="{328D98AC-CD30-4738-9808-C3AE92A92724}" type="pres">
      <dgm:prSet presAssocID="{5D17D66E-6DA8-4B5B-B128-09809A41BD8C}" presName="arrow" presStyleLbl="bgShp" presStyleIdx="0" presStyleCnt="1"/>
      <dgm:spPr/>
    </dgm:pt>
    <dgm:pt modelId="{F84D9DFE-BE45-4598-837F-8117E58B9598}" type="pres">
      <dgm:prSet presAssocID="{5D17D66E-6DA8-4B5B-B128-09809A41BD8C}" presName="linearProcess" presStyleCnt="0"/>
      <dgm:spPr/>
    </dgm:pt>
    <dgm:pt modelId="{61438CE2-B98C-45D5-A648-4FE3CB0D62B1}" type="pres">
      <dgm:prSet presAssocID="{4F82980D-C595-4EEF-BCCF-84639A5EAD30}" presName="textNode" presStyleLbl="node1" presStyleIdx="0" presStyleCnt="5">
        <dgm:presLayoutVars>
          <dgm:bulletEnabled val="1"/>
        </dgm:presLayoutVars>
      </dgm:prSet>
      <dgm:spPr/>
    </dgm:pt>
    <dgm:pt modelId="{C24902EE-4CEA-42A2-85C1-E52DDF420E21}" type="pres">
      <dgm:prSet presAssocID="{71DCF7D4-D394-4302-9423-F114F075C200}" presName="sibTrans" presStyleCnt="0"/>
      <dgm:spPr/>
    </dgm:pt>
    <dgm:pt modelId="{ED41EEA8-E0BB-481F-8264-495A82566E52}" type="pres">
      <dgm:prSet presAssocID="{F634CE71-2C3D-4882-A9A4-BF940D893296}" presName="textNode" presStyleLbl="node1" presStyleIdx="1" presStyleCnt="5">
        <dgm:presLayoutVars>
          <dgm:bulletEnabled val="1"/>
        </dgm:presLayoutVars>
      </dgm:prSet>
      <dgm:spPr/>
    </dgm:pt>
    <dgm:pt modelId="{CC81AFF8-DE21-4061-B9D1-1504174E15DC}" type="pres">
      <dgm:prSet presAssocID="{7B93ECEF-1985-44D4-9A63-CA75C343BD74}" presName="sibTrans" presStyleCnt="0"/>
      <dgm:spPr/>
    </dgm:pt>
    <dgm:pt modelId="{DC6F7C81-3A92-4593-89B1-A0A056B7749C}" type="pres">
      <dgm:prSet presAssocID="{79A9909D-A84E-41A2-A9AF-96876A9956BA}" presName="textNode" presStyleLbl="node1" presStyleIdx="2" presStyleCnt="5">
        <dgm:presLayoutVars>
          <dgm:bulletEnabled val="1"/>
        </dgm:presLayoutVars>
      </dgm:prSet>
      <dgm:spPr/>
    </dgm:pt>
    <dgm:pt modelId="{55409581-CC36-459C-BE16-475B781480D4}" type="pres">
      <dgm:prSet presAssocID="{D769F512-975F-48A9-A6F7-197FFE2D32FC}" presName="sibTrans" presStyleCnt="0"/>
      <dgm:spPr/>
    </dgm:pt>
    <dgm:pt modelId="{741DB64D-E6E6-4D2E-A530-2D8AB239E690}" type="pres">
      <dgm:prSet presAssocID="{F2D9E99F-E959-417E-982F-E78793E0F8A9}" presName="textNode" presStyleLbl="node1" presStyleIdx="3" presStyleCnt="5">
        <dgm:presLayoutVars>
          <dgm:bulletEnabled val="1"/>
        </dgm:presLayoutVars>
      </dgm:prSet>
      <dgm:spPr/>
    </dgm:pt>
    <dgm:pt modelId="{35D9CBAB-6B79-462B-8877-C007045B820A}" type="pres">
      <dgm:prSet presAssocID="{C9B1E389-D2FA-422F-9DDE-79DBC9162EE9}" presName="sibTrans" presStyleCnt="0"/>
      <dgm:spPr/>
    </dgm:pt>
    <dgm:pt modelId="{9FBF0BD9-0577-4B72-B235-DCFB6BB1D3F8}" type="pres">
      <dgm:prSet presAssocID="{2D3B4D62-9848-4D65-9287-C33376116B31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784A7003-18D1-42F9-8D9B-BA7E5E5F6842}" type="presOf" srcId="{4F82980D-C595-4EEF-BCCF-84639A5EAD30}" destId="{61438CE2-B98C-45D5-A648-4FE3CB0D62B1}" srcOrd="0" destOrd="0" presId="urn:microsoft.com/office/officeart/2005/8/layout/hProcess9"/>
    <dgm:cxn modelId="{A890D623-8723-4F18-A29E-81FDE79CB35B}" type="presOf" srcId="{2D3B4D62-9848-4D65-9287-C33376116B31}" destId="{9FBF0BD9-0577-4B72-B235-DCFB6BB1D3F8}" srcOrd="0" destOrd="0" presId="urn:microsoft.com/office/officeart/2005/8/layout/hProcess9"/>
    <dgm:cxn modelId="{8AB80A32-02E5-48C8-9C2A-0A52BE1B8784}" srcId="{5D17D66E-6DA8-4B5B-B128-09809A41BD8C}" destId="{79A9909D-A84E-41A2-A9AF-96876A9956BA}" srcOrd="2" destOrd="0" parTransId="{36FAD20C-4584-455B-BD1A-63856BE926DF}" sibTransId="{D769F512-975F-48A9-A6F7-197FFE2D32FC}"/>
    <dgm:cxn modelId="{2F969063-656A-4E63-AA6B-C7B1B95E0248}" type="presOf" srcId="{F2D9E99F-E959-417E-982F-E78793E0F8A9}" destId="{741DB64D-E6E6-4D2E-A530-2D8AB239E690}" srcOrd="0" destOrd="0" presId="urn:microsoft.com/office/officeart/2005/8/layout/hProcess9"/>
    <dgm:cxn modelId="{1DCC9852-3CB5-47BC-AA6F-396DD21EDEB9}" type="presOf" srcId="{79A9909D-A84E-41A2-A9AF-96876A9956BA}" destId="{DC6F7C81-3A92-4593-89B1-A0A056B7749C}" srcOrd="0" destOrd="0" presId="urn:microsoft.com/office/officeart/2005/8/layout/hProcess9"/>
    <dgm:cxn modelId="{E596A055-E2ED-4E95-88DC-BA8710640B92}" srcId="{5D17D66E-6DA8-4B5B-B128-09809A41BD8C}" destId="{F2D9E99F-E959-417E-982F-E78793E0F8A9}" srcOrd="3" destOrd="0" parTransId="{E9D157D1-1FA5-48C4-AB90-70F3D4720949}" sibTransId="{C9B1E389-D2FA-422F-9DDE-79DBC9162EE9}"/>
    <dgm:cxn modelId="{F77FE2AF-B629-494E-8E95-B7AAEB85114D}" srcId="{5D17D66E-6DA8-4B5B-B128-09809A41BD8C}" destId="{2D3B4D62-9848-4D65-9287-C33376116B31}" srcOrd="4" destOrd="0" parTransId="{E57F7641-BB52-4B53-A156-FEB2451CADC0}" sibTransId="{032F8885-0BBC-40BE-8D98-0C2C44D646EE}"/>
    <dgm:cxn modelId="{F319CDBA-6073-4C20-8BBF-B7B5AC39D6B4}" srcId="{5D17D66E-6DA8-4B5B-B128-09809A41BD8C}" destId="{4F82980D-C595-4EEF-BCCF-84639A5EAD30}" srcOrd="0" destOrd="0" parTransId="{F98B152B-4A6D-4B2D-9229-9E02480FA69B}" sibTransId="{71DCF7D4-D394-4302-9423-F114F075C200}"/>
    <dgm:cxn modelId="{F035EFC5-4B83-4A4D-A018-B42C7FEA44DE}" type="presOf" srcId="{5D17D66E-6DA8-4B5B-B128-09809A41BD8C}" destId="{D5BAA650-0F83-41DE-A75F-395CF7B6BF9E}" srcOrd="0" destOrd="0" presId="urn:microsoft.com/office/officeart/2005/8/layout/hProcess9"/>
    <dgm:cxn modelId="{8070DECD-91FA-4625-A3D5-68C95C51DC76}" type="presOf" srcId="{F634CE71-2C3D-4882-A9A4-BF940D893296}" destId="{ED41EEA8-E0BB-481F-8264-495A82566E52}" srcOrd="0" destOrd="0" presId="urn:microsoft.com/office/officeart/2005/8/layout/hProcess9"/>
    <dgm:cxn modelId="{1BBD7DEB-55D7-4CAA-8BED-1A3EF23D30B1}" srcId="{5D17D66E-6DA8-4B5B-B128-09809A41BD8C}" destId="{F634CE71-2C3D-4882-A9A4-BF940D893296}" srcOrd="1" destOrd="0" parTransId="{165B10D6-1D50-4142-993B-1F33458BE5AC}" sibTransId="{7B93ECEF-1985-44D4-9A63-CA75C343BD74}"/>
    <dgm:cxn modelId="{CB6B1875-F297-40A7-95BA-7199524A6999}" type="presParOf" srcId="{D5BAA650-0F83-41DE-A75F-395CF7B6BF9E}" destId="{328D98AC-CD30-4738-9808-C3AE92A92724}" srcOrd="0" destOrd="0" presId="urn:microsoft.com/office/officeart/2005/8/layout/hProcess9"/>
    <dgm:cxn modelId="{E5AD0D12-0103-437D-BE01-55C5B97241E9}" type="presParOf" srcId="{D5BAA650-0F83-41DE-A75F-395CF7B6BF9E}" destId="{F84D9DFE-BE45-4598-837F-8117E58B9598}" srcOrd="1" destOrd="0" presId="urn:microsoft.com/office/officeart/2005/8/layout/hProcess9"/>
    <dgm:cxn modelId="{3AFF0558-67BC-493F-BB73-83A0697787E4}" type="presParOf" srcId="{F84D9DFE-BE45-4598-837F-8117E58B9598}" destId="{61438CE2-B98C-45D5-A648-4FE3CB0D62B1}" srcOrd="0" destOrd="0" presId="urn:microsoft.com/office/officeart/2005/8/layout/hProcess9"/>
    <dgm:cxn modelId="{01B1BCBD-063E-49DF-B6DD-BEC5E15AF257}" type="presParOf" srcId="{F84D9DFE-BE45-4598-837F-8117E58B9598}" destId="{C24902EE-4CEA-42A2-85C1-E52DDF420E21}" srcOrd="1" destOrd="0" presId="urn:microsoft.com/office/officeart/2005/8/layout/hProcess9"/>
    <dgm:cxn modelId="{2AF97419-784B-4603-BBC3-454BA1DAC484}" type="presParOf" srcId="{F84D9DFE-BE45-4598-837F-8117E58B9598}" destId="{ED41EEA8-E0BB-481F-8264-495A82566E52}" srcOrd="2" destOrd="0" presId="urn:microsoft.com/office/officeart/2005/8/layout/hProcess9"/>
    <dgm:cxn modelId="{E15F608B-30BB-47B6-8087-22C0EFE72EEA}" type="presParOf" srcId="{F84D9DFE-BE45-4598-837F-8117E58B9598}" destId="{CC81AFF8-DE21-4061-B9D1-1504174E15DC}" srcOrd="3" destOrd="0" presId="urn:microsoft.com/office/officeart/2005/8/layout/hProcess9"/>
    <dgm:cxn modelId="{F424D047-1824-473F-BB9D-08EA200985BE}" type="presParOf" srcId="{F84D9DFE-BE45-4598-837F-8117E58B9598}" destId="{DC6F7C81-3A92-4593-89B1-A0A056B7749C}" srcOrd="4" destOrd="0" presId="urn:microsoft.com/office/officeart/2005/8/layout/hProcess9"/>
    <dgm:cxn modelId="{95BE25DF-E0A3-40F0-94E4-0EF993AAF5CA}" type="presParOf" srcId="{F84D9DFE-BE45-4598-837F-8117E58B9598}" destId="{55409581-CC36-459C-BE16-475B781480D4}" srcOrd="5" destOrd="0" presId="urn:microsoft.com/office/officeart/2005/8/layout/hProcess9"/>
    <dgm:cxn modelId="{71077774-EB80-4A69-BD8F-745A05B79F85}" type="presParOf" srcId="{F84D9DFE-BE45-4598-837F-8117E58B9598}" destId="{741DB64D-E6E6-4D2E-A530-2D8AB239E690}" srcOrd="6" destOrd="0" presId="urn:microsoft.com/office/officeart/2005/8/layout/hProcess9"/>
    <dgm:cxn modelId="{C2E0EDA8-B51B-498B-A2E3-717094D171FE}" type="presParOf" srcId="{F84D9DFE-BE45-4598-837F-8117E58B9598}" destId="{35D9CBAB-6B79-462B-8877-C007045B820A}" srcOrd="7" destOrd="0" presId="urn:microsoft.com/office/officeart/2005/8/layout/hProcess9"/>
    <dgm:cxn modelId="{DCFDAD1A-78B4-48CD-A746-6427077B271A}" type="presParOf" srcId="{F84D9DFE-BE45-4598-837F-8117E58B9598}" destId="{9FBF0BD9-0577-4B72-B235-DCFB6BB1D3F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9EE5050-F9A3-4DDF-9151-82A8E0DF687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875D49-7D98-4BF3-B526-EE52BE8D8E7D}">
      <dgm:prSet phldrT="[Текст]" custT="1"/>
      <dgm:spPr/>
      <dgm:t>
        <a:bodyPr/>
        <a:lstStyle/>
        <a:p>
          <a:r>
            <a:rPr lang="en-GB" altLang="ru-RU" sz="1600" b="0" dirty="0">
              <a:solidFill>
                <a:srgbClr val="000000"/>
              </a:solidFill>
              <a:latin typeface="Arial" panose="020B0604020202020204" pitchFamily="34" charset="0"/>
            </a:rPr>
            <a:t>ФЛУКОНАЗОЛ</a:t>
          </a:r>
          <a:r>
            <a:rPr lang="ru-RU" altLang="ru-RU" sz="1600" b="0" dirty="0">
              <a:solidFill>
                <a:srgbClr val="000000"/>
              </a:solidFill>
              <a:latin typeface="Arial" panose="020B0604020202020204" pitchFamily="34" charset="0"/>
            </a:rPr>
            <a:t> </a:t>
          </a:r>
          <a:r>
            <a:rPr lang="en-GB" altLang="ru-RU" sz="1600" b="0" dirty="0">
              <a:solidFill>
                <a:srgbClr val="000000"/>
              </a:solidFill>
              <a:latin typeface="Arial" panose="020B0604020202020204" pitchFamily="34" charset="0"/>
            </a:rPr>
            <a:t>- ИНГИБИТОР</a:t>
          </a:r>
          <a:r>
            <a:rPr lang="ru-RU" altLang="ru-RU" sz="1600" b="0" dirty="0">
              <a:solidFill>
                <a:srgbClr val="000000"/>
              </a:solidFill>
              <a:latin typeface="Arial" panose="020B0604020202020204" pitchFamily="34" charset="0"/>
            </a:rPr>
            <a:t> ЦИТОХРОМА</a:t>
          </a:r>
          <a:r>
            <a:rPr lang="en-GB" altLang="ru-RU" sz="1600" b="0" dirty="0">
              <a:solidFill>
                <a:srgbClr val="000000"/>
              </a:solidFill>
              <a:latin typeface="Arial" panose="020B0604020202020204" pitchFamily="34" charset="0"/>
            </a:rPr>
            <a:t> CYP3A4</a:t>
          </a:r>
          <a:endParaRPr lang="ru-RU" sz="1600" b="0" dirty="0"/>
        </a:p>
      </dgm:t>
    </dgm:pt>
    <dgm:pt modelId="{FB44D3F9-E9E0-40CA-9221-CF1C5652F156}" type="parTrans" cxnId="{708F30C1-FD15-4366-B490-83B6B9D44A86}">
      <dgm:prSet/>
      <dgm:spPr/>
      <dgm:t>
        <a:bodyPr/>
        <a:lstStyle/>
        <a:p>
          <a:endParaRPr lang="ru-RU"/>
        </a:p>
      </dgm:t>
    </dgm:pt>
    <dgm:pt modelId="{3E59E7A2-61F4-4ECF-AED0-4647AA48DEB4}" type="sibTrans" cxnId="{708F30C1-FD15-4366-B490-83B6B9D44A86}">
      <dgm:prSet/>
      <dgm:spPr/>
      <dgm:t>
        <a:bodyPr/>
        <a:lstStyle/>
        <a:p>
          <a:endParaRPr lang="ru-RU"/>
        </a:p>
      </dgm:t>
    </dgm:pt>
    <dgm:pt modelId="{F51DE08F-FFFF-47F4-A5C8-67531F6106C2}">
      <dgm:prSet phldrT="[Текст]"/>
      <dgm:spPr/>
      <dgm:t>
        <a:bodyPr/>
        <a:lstStyle/>
        <a:p>
          <a:r>
            <a:rPr lang="en-GB" altLang="ru-RU" dirty="0">
              <a:solidFill>
                <a:srgbClr val="000000"/>
              </a:solidFill>
              <a:latin typeface="Arial" panose="020B0604020202020204" pitchFamily="34" charset="0"/>
            </a:rPr>
            <a:t>ПОВЫШЕНИЕ</a:t>
          </a:r>
          <a:r>
            <a:rPr lang="ru-RU" altLang="ru-RU" dirty="0">
              <a:solidFill>
                <a:srgbClr val="000000"/>
              </a:solidFill>
              <a:latin typeface="Arial" panose="020B0604020202020204" pitchFamily="34" charset="0"/>
            </a:rPr>
            <a:t> </a:t>
          </a:r>
          <a:r>
            <a:rPr lang="en-GB" altLang="ru-RU" dirty="0">
              <a:solidFill>
                <a:srgbClr val="000000"/>
              </a:solidFill>
              <a:latin typeface="Arial" panose="020B0604020202020204" pitchFamily="34" charset="0"/>
            </a:rPr>
            <a:t>КОНЦЕНТРАЦИИ</a:t>
          </a:r>
          <a:r>
            <a:rPr lang="ru-RU" altLang="ru-RU" dirty="0">
              <a:solidFill>
                <a:srgbClr val="000000"/>
              </a:solidFill>
              <a:latin typeface="Arial" panose="020B0604020202020204" pitchFamily="34" charset="0"/>
            </a:rPr>
            <a:t> </a:t>
          </a:r>
          <a:r>
            <a:rPr lang="en-GB" altLang="ru-RU" dirty="0">
              <a:solidFill>
                <a:srgbClr val="000000"/>
              </a:solidFill>
              <a:latin typeface="Arial" panose="020B0604020202020204" pitchFamily="34" charset="0"/>
            </a:rPr>
            <a:t>ВЕРАПАМИЛА В ПЛАЗМЕ </a:t>
          </a:r>
          <a:endParaRPr lang="ru-RU" dirty="0"/>
        </a:p>
      </dgm:t>
    </dgm:pt>
    <dgm:pt modelId="{B1727E9D-0AB7-4CF2-AA65-F5A2D061A61C}" type="parTrans" cxnId="{3BF171BC-2AE8-4AC9-9C95-DAEE067BCF6B}">
      <dgm:prSet/>
      <dgm:spPr/>
      <dgm:t>
        <a:bodyPr/>
        <a:lstStyle/>
        <a:p>
          <a:endParaRPr lang="ru-RU"/>
        </a:p>
      </dgm:t>
    </dgm:pt>
    <dgm:pt modelId="{402A34CC-B453-4AE4-8B79-E0622AB6ACE2}" type="sibTrans" cxnId="{3BF171BC-2AE8-4AC9-9C95-DAEE067BCF6B}">
      <dgm:prSet/>
      <dgm:spPr/>
      <dgm:t>
        <a:bodyPr/>
        <a:lstStyle/>
        <a:p>
          <a:endParaRPr lang="ru-RU"/>
        </a:p>
      </dgm:t>
    </dgm:pt>
    <dgm:pt modelId="{D1660C8D-5BBA-4847-B8BB-14430F294211}">
      <dgm:prSet phldrT="[Текст]"/>
      <dgm:spPr/>
      <dgm:t>
        <a:bodyPr/>
        <a:lstStyle/>
        <a:p>
          <a:r>
            <a:rPr lang="en-GB" altLang="ru-RU" dirty="0">
              <a:solidFill>
                <a:srgbClr val="000000"/>
              </a:solidFill>
              <a:latin typeface="Arial" panose="020B0604020202020204" pitchFamily="34" charset="0"/>
            </a:rPr>
            <a:t>ГИПОТОНИЯ</a:t>
          </a:r>
          <a:r>
            <a:rPr lang="ru-RU" altLang="ru-RU" dirty="0">
              <a:solidFill>
                <a:srgbClr val="000000"/>
              </a:solidFill>
              <a:latin typeface="Arial" panose="020B0604020202020204" pitchFamily="34" charset="0"/>
            </a:rPr>
            <a:t> </a:t>
          </a:r>
          <a:r>
            <a:rPr lang="en-GB" altLang="ru-RU" dirty="0">
              <a:solidFill>
                <a:srgbClr val="000000"/>
              </a:solidFill>
              <a:latin typeface="Arial" panose="020B0604020202020204" pitchFamily="34" charset="0"/>
            </a:rPr>
            <a:t>БРАДИКАРДИЯ</a:t>
          </a:r>
          <a:endParaRPr lang="ru-RU" dirty="0"/>
        </a:p>
      </dgm:t>
    </dgm:pt>
    <dgm:pt modelId="{DA326B37-61F3-4FE4-A90E-723F8E82E7A4}" type="parTrans" cxnId="{0F15A1EC-97A4-43C8-B6C9-6748978FD0F6}">
      <dgm:prSet/>
      <dgm:spPr/>
      <dgm:t>
        <a:bodyPr/>
        <a:lstStyle/>
        <a:p>
          <a:endParaRPr lang="ru-RU"/>
        </a:p>
      </dgm:t>
    </dgm:pt>
    <dgm:pt modelId="{50FCB5A6-5DB3-45E8-9F29-2A9F377200EF}" type="sibTrans" cxnId="{0F15A1EC-97A4-43C8-B6C9-6748978FD0F6}">
      <dgm:prSet/>
      <dgm:spPr/>
      <dgm:t>
        <a:bodyPr/>
        <a:lstStyle/>
        <a:p>
          <a:endParaRPr lang="ru-RU"/>
        </a:p>
      </dgm:t>
    </dgm:pt>
    <dgm:pt modelId="{1E47F231-DED4-4897-BD87-53E052EE862B}">
      <dgm:prSet phldrT="[Текст]"/>
      <dgm:spPr/>
      <dgm:t>
        <a:bodyPr/>
        <a:lstStyle/>
        <a:p>
          <a:r>
            <a:rPr lang="en-GB" altLang="ru-RU" dirty="0">
              <a:solidFill>
                <a:srgbClr val="000000"/>
              </a:solidFill>
              <a:latin typeface="Arial" panose="020B0604020202020204" pitchFamily="34" charset="0"/>
            </a:rPr>
            <a:t>УГНЕТЕНИЕ </a:t>
          </a:r>
          <a:r>
            <a:rPr lang="ru-RU" altLang="ru-RU" dirty="0">
              <a:solidFill>
                <a:srgbClr val="000000"/>
              </a:solidFill>
              <a:latin typeface="Arial" panose="020B0604020202020204" pitchFamily="34" charset="0"/>
            </a:rPr>
            <a:t>МЕТАБОЛИЗМА </a:t>
          </a:r>
          <a:r>
            <a:rPr lang="en-GB" altLang="ru-RU" dirty="0">
              <a:solidFill>
                <a:srgbClr val="000000"/>
              </a:solidFill>
              <a:latin typeface="Arial" panose="020B0604020202020204" pitchFamily="34" charset="0"/>
            </a:rPr>
            <a:t>ВЕРАПАМИЛА</a:t>
          </a:r>
          <a:endParaRPr lang="ru-RU" dirty="0"/>
        </a:p>
      </dgm:t>
    </dgm:pt>
    <dgm:pt modelId="{67329558-A70B-4E3C-8528-11B9C9AF582C}" type="sibTrans" cxnId="{ACD3BB9D-BE8C-4A32-8378-C473608FE994}">
      <dgm:prSet/>
      <dgm:spPr/>
      <dgm:t>
        <a:bodyPr/>
        <a:lstStyle/>
        <a:p>
          <a:endParaRPr lang="ru-RU"/>
        </a:p>
      </dgm:t>
    </dgm:pt>
    <dgm:pt modelId="{C74B9488-7888-4D87-B32C-8834CE804D49}" type="parTrans" cxnId="{ACD3BB9D-BE8C-4A32-8378-C473608FE994}">
      <dgm:prSet/>
      <dgm:spPr/>
      <dgm:t>
        <a:bodyPr/>
        <a:lstStyle/>
        <a:p>
          <a:endParaRPr lang="ru-RU"/>
        </a:p>
      </dgm:t>
    </dgm:pt>
    <dgm:pt modelId="{CC73291D-3710-4193-B593-29FEB71B74BE}" type="pres">
      <dgm:prSet presAssocID="{79EE5050-F9A3-4DDF-9151-82A8E0DF687A}" presName="list" presStyleCnt="0">
        <dgm:presLayoutVars>
          <dgm:dir/>
          <dgm:animLvl val="lvl"/>
        </dgm:presLayoutVars>
      </dgm:prSet>
      <dgm:spPr/>
    </dgm:pt>
    <dgm:pt modelId="{BFB19B1D-E620-4D35-B342-65B97AF6D1B1}" type="pres">
      <dgm:prSet presAssocID="{B2875D49-7D98-4BF3-B526-EE52BE8D8E7D}" presName="posSpace" presStyleCnt="0"/>
      <dgm:spPr/>
    </dgm:pt>
    <dgm:pt modelId="{D2DF1091-AB50-43EF-88F1-F87C29CF2B30}" type="pres">
      <dgm:prSet presAssocID="{B2875D49-7D98-4BF3-B526-EE52BE8D8E7D}" presName="vertFlow" presStyleCnt="0"/>
      <dgm:spPr/>
    </dgm:pt>
    <dgm:pt modelId="{F6B30203-5D7F-4455-BFB4-F18B0619FB2F}" type="pres">
      <dgm:prSet presAssocID="{B2875D49-7D98-4BF3-B526-EE52BE8D8E7D}" presName="topSpace" presStyleCnt="0"/>
      <dgm:spPr/>
    </dgm:pt>
    <dgm:pt modelId="{D4CC927D-2C18-4A38-9E0F-0AF874C6AAD2}" type="pres">
      <dgm:prSet presAssocID="{B2875D49-7D98-4BF3-B526-EE52BE8D8E7D}" presName="firstComp" presStyleCnt="0"/>
      <dgm:spPr/>
    </dgm:pt>
    <dgm:pt modelId="{D4BE4B6A-5FB7-466A-A3D6-1D52F0D83C2E}" type="pres">
      <dgm:prSet presAssocID="{B2875D49-7D98-4BF3-B526-EE52BE8D8E7D}" presName="firstChild" presStyleLbl="bgAccFollowNode1" presStyleIdx="0" presStyleCnt="3" custScaleX="189790"/>
      <dgm:spPr/>
    </dgm:pt>
    <dgm:pt modelId="{17CA92CC-F53E-4F9A-A02A-8B09B387ABFF}" type="pres">
      <dgm:prSet presAssocID="{B2875D49-7D98-4BF3-B526-EE52BE8D8E7D}" presName="firstChildTx" presStyleLbl="bgAccFollowNode1" presStyleIdx="0" presStyleCnt="3">
        <dgm:presLayoutVars>
          <dgm:bulletEnabled val="1"/>
        </dgm:presLayoutVars>
      </dgm:prSet>
      <dgm:spPr/>
    </dgm:pt>
    <dgm:pt modelId="{B34E425E-63A3-4AA1-BCE3-A1EC439EA01C}" type="pres">
      <dgm:prSet presAssocID="{F51DE08F-FFFF-47F4-A5C8-67531F6106C2}" presName="comp" presStyleCnt="0"/>
      <dgm:spPr/>
    </dgm:pt>
    <dgm:pt modelId="{B7F7AB0D-2FE0-40D5-A532-F88D18A1F409}" type="pres">
      <dgm:prSet presAssocID="{F51DE08F-FFFF-47F4-A5C8-67531F6106C2}" presName="child" presStyleLbl="bgAccFollowNode1" presStyleIdx="1" presStyleCnt="3" custScaleX="148365"/>
      <dgm:spPr/>
    </dgm:pt>
    <dgm:pt modelId="{680E1025-EDD7-400E-B359-D272A7E70A58}" type="pres">
      <dgm:prSet presAssocID="{F51DE08F-FFFF-47F4-A5C8-67531F6106C2}" presName="childTx" presStyleLbl="bgAccFollowNode1" presStyleIdx="1" presStyleCnt="3">
        <dgm:presLayoutVars>
          <dgm:bulletEnabled val="1"/>
        </dgm:presLayoutVars>
      </dgm:prSet>
      <dgm:spPr/>
    </dgm:pt>
    <dgm:pt modelId="{2292B6BD-491A-4804-9CCE-728914557191}" type="pres">
      <dgm:prSet presAssocID="{D1660C8D-5BBA-4847-B8BB-14430F294211}" presName="comp" presStyleCnt="0"/>
      <dgm:spPr/>
    </dgm:pt>
    <dgm:pt modelId="{76955AEA-0B4B-49B7-9551-0C479B08CE95}" type="pres">
      <dgm:prSet presAssocID="{D1660C8D-5BBA-4847-B8BB-14430F294211}" presName="child" presStyleLbl="bgAccFollowNode1" presStyleIdx="2" presStyleCnt="3" custScaleX="120404"/>
      <dgm:spPr/>
    </dgm:pt>
    <dgm:pt modelId="{FE73D8C2-DD35-4C02-A96A-C206293B2B44}" type="pres">
      <dgm:prSet presAssocID="{D1660C8D-5BBA-4847-B8BB-14430F294211}" presName="childTx" presStyleLbl="bgAccFollowNode1" presStyleIdx="2" presStyleCnt="3">
        <dgm:presLayoutVars>
          <dgm:bulletEnabled val="1"/>
        </dgm:presLayoutVars>
      </dgm:prSet>
      <dgm:spPr/>
    </dgm:pt>
    <dgm:pt modelId="{FD9B6596-55E4-4044-9098-8DD5D4CB4D3B}" type="pres">
      <dgm:prSet presAssocID="{B2875D49-7D98-4BF3-B526-EE52BE8D8E7D}" presName="negSpace" presStyleCnt="0"/>
      <dgm:spPr/>
    </dgm:pt>
    <dgm:pt modelId="{52052AC2-B500-4213-AB98-60550501D176}" type="pres">
      <dgm:prSet presAssocID="{B2875D49-7D98-4BF3-B526-EE52BE8D8E7D}" presName="circle" presStyleLbl="node1" presStyleIdx="0" presStyleCnt="1" custScaleX="197599" custScaleY="210236" custLinFactNeighborX="37481" custLinFactNeighborY="-75106"/>
      <dgm:spPr/>
    </dgm:pt>
  </dgm:ptLst>
  <dgm:cxnLst>
    <dgm:cxn modelId="{4BC0091D-4A21-4903-BD2C-E8B99E26D169}" type="presOf" srcId="{D1660C8D-5BBA-4847-B8BB-14430F294211}" destId="{FE73D8C2-DD35-4C02-A96A-C206293B2B44}" srcOrd="1" destOrd="0" presId="urn:microsoft.com/office/officeart/2005/8/layout/hList9"/>
    <dgm:cxn modelId="{8D24701D-D18B-4F8C-A94E-343CD34EE83D}" type="presOf" srcId="{79EE5050-F9A3-4DDF-9151-82A8E0DF687A}" destId="{CC73291D-3710-4193-B593-29FEB71B74BE}" srcOrd="0" destOrd="0" presId="urn:microsoft.com/office/officeart/2005/8/layout/hList9"/>
    <dgm:cxn modelId="{12F8111E-EA2B-447B-AE07-F58C7FE6EDC2}" type="presOf" srcId="{D1660C8D-5BBA-4847-B8BB-14430F294211}" destId="{76955AEA-0B4B-49B7-9551-0C479B08CE95}" srcOrd="0" destOrd="0" presId="urn:microsoft.com/office/officeart/2005/8/layout/hList9"/>
    <dgm:cxn modelId="{5134CC71-9436-4953-BA1C-643C6B7C7F56}" type="presOf" srcId="{F51DE08F-FFFF-47F4-A5C8-67531F6106C2}" destId="{B7F7AB0D-2FE0-40D5-A532-F88D18A1F409}" srcOrd="0" destOrd="0" presId="urn:microsoft.com/office/officeart/2005/8/layout/hList9"/>
    <dgm:cxn modelId="{C79F7053-3083-4C9F-B60E-1AF6D0733EAA}" type="presOf" srcId="{1E47F231-DED4-4897-BD87-53E052EE862B}" destId="{17CA92CC-F53E-4F9A-A02A-8B09B387ABFF}" srcOrd="1" destOrd="0" presId="urn:microsoft.com/office/officeart/2005/8/layout/hList9"/>
    <dgm:cxn modelId="{B7A9AF73-0675-4DB5-8F66-54BD49269573}" type="presOf" srcId="{F51DE08F-FFFF-47F4-A5C8-67531F6106C2}" destId="{680E1025-EDD7-400E-B359-D272A7E70A58}" srcOrd="1" destOrd="0" presId="urn:microsoft.com/office/officeart/2005/8/layout/hList9"/>
    <dgm:cxn modelId="{ACD3BB9D-BE8C-4A32-8378-C473608FE994}" srcId="{B2875D49-7D98-4BF3-B526-EE52BE8D8E7D}" destId="{1E47F231-DED4-4897-BD87-53E052EE862B}" srcOrd="0" destOrd="0" parTransId="{C74B9488-7888-4D87-B32C-8834CE804D49}" sibTransId="{67329558-A70B-4E3C-8528-11B9C9AF582C}"/>
    <dgm:cxn modelId="{3BF171BC-2AE8-4AC9-9C95-DAEE067BCF6B}" srcId="{B2875D49-7D98-4BF3-B526-EE52BE8D8E7D}" destId="{F51DE08F-FFFF-47F4-A5C8-67531F6106C2}" srcOrd="1" destOrd="0" parTransId="{B1727E9D-0AB7-4CF2-AA65-F5A2D061A61C}" sibTransId="{402A34CC-B453-4AE4-8B79-E0622AB6ACE2}"/>
    <dgm:cxn modelId="{708F30C1-FD15-4366-B490-83B6B9D44A86}" srcId="{79EE5050-F9A3-4DDF-9151-82A8E0DF687A}" destId="{B2875D49-7D98-4BF3-B526-EE52BE8D8E7D}" srcOrd="0" destOrd="0" parTransId="{FB44D3F9-E9E0-40CA-9221-CF1C5652F156}" sibTransId="{3E59E7A2-61F4-4ECF-AED0-4647AA48DEB4}"/>
    <dgm:cxn modelId="{3EAFA2D7-A62F-46FE-978B-3FDE5958AC5A}" type="presOf" srcId="{B2875D49-7D98-4BF3-B526-EE52BE8D8E7D}" destId="{52052AC2-B500-4213-AB98-60550501D176}" srcOrd="0" destOrd="0" presId="urn:microsoft.com/office/officeart/2005/8/layout/hList9"/>
    <dgm:cxn modelId="{0F15A1EC-97A4-43C8-B6C9-6748978FD0F6}" srcId="{B2875D49-7D98-4BF3-B526-EE52BE8D8E7D}" destId="{D1660C8D-5BBA-4847-B8BB-14430F294211}" srcOrd="2" destOrd="0" parTransId="{DA326B37-61F3-4FE4-A90E-723F8E82E7A4}" sibTransId="{50FCB5A6-5DB3-45E8-9F29-2A9F377200EF}"/>
    <dgm:cxn modelId="{F474DCF6-66D3-409E-93CC-9F05551F4ADE}" type="presOf" srcId="{1E47F231-DED4-4897-BD87-53E052EE862B}" destId="{D4BE4B6A-5FB7-466A-A3D6-1D52F0D83C2E}" srcOrd="0" destOrd="0" presId="urn:microsoft.com/office/officeart/2005/8/layout/hList9"/>
    <dgm:cxn modelId="{16D3E538-B060-4D2D-8963-1D73FB5BED8E}" type="presParOf" srcId="{CC73291D-3710-4193-B593-29FEB71B74BE}" destId="{BFB19B1D-E620-4D35-B342-65B97AF6D1B1}" srcOrd="0" destOrd="0" presId="urn:microsoft.com/office/officeart/2005/8/layout/hList9"/>
    <dgm:cxn modelId="{5DCCC92A-3683-4F3B-A3B3-2F2C93747953}" type="presParOf" srcId="{CC73291D-3710-4193-B593-29FEB71B74BE}" destId="{D2DF1091-AB50-43EF-88F1-F87C29CF2B30}" srcOrd="1" destOrd="0" presId="urn:microsoft.com/office/officeart/2005/8/layout/hList9"/>
    <dgm:cxn modelId="{41C987F6-836E-497A-9914-74A5014239D2}" type="presParOf" srcId="{D2DF1091-AB50-43EF-88F1-F87C29CF2B30}" destId="{F6B30203-5D7F-4455-BFB4-F18B0619FB2F}" srcOrd="0" destOrd="0" presId="urn:microsoft.com/office/officeart/2005/8/layout/hList9"/>
    <dgm:cxn modelId="{70F4402E-604A-4B12-972E-78D829EE75F7}" type="presParOf" srcId="{D2DF1091-AB50-43EF-88F1-F87C29CF2B30}" destId="{D4CC927D-2C18-4A38-9E0F-0AF874C6AAD2}" srcOrd="1" destOrd="0" presId="urn:microsoft.com/office/officeart/2005/8/layout/hList9"/>
    <dgm:cxn modelId="{2199BE5A-6250-4926-992A-0BD0B9CA2D87}" type="presParOf" srcId="{D4CC927D-2C18-4A38-9E0F-0AF874C6AAD2}" destId="{D4BE4B6A-5FB7-466A-A3D6-1D52F0D83C2E}" srcOrd="0" destOrd="0" presId="urn:microsoft.com/office/officeart/2005/8/layout/hList9"/>
    <dgm:cxn modelId="{116626E4-A05F-45A5-B2D7-656985313127}" type="presParOf" srcId="{D4CC927D-2C18-4A38-9E0F-0AF874C6AAD2}" destId="{17CA92CC-F53E-4F9A-A02A-8B09B387ABFF}" srcOrd="1" destOrd="0" presId="urn:microsoft.com/office/officeart/2005/8/layout/hList9"/>
    <dgm:cxn modelId="{FD505E19-8843-47BF-B1E2-BC18E151E973}" type="presParOf" srcId="{D2DF1091-AB50-43EF-88F1-F87C29CF2B30}" destId="{B34E425E-63A3-4AA1-BCE3-A1EC439EA01C}" srcOrd="2" destOrd="0" presId="urn:microsoft.com/office/officeart/2005/8/layout/hList9"/>
    <dgm:cxn modelId="{0717B106-9996-46B9-A932-735620F55F82}" type="presParOf" srcId="{B34E425E-63A3-4AA1-BCE3-A1EC439EA01C}" destId="{B7F7AB0D-2FE0-40D5-A532-F88D18A1F409}" srcOrd="0" destOrd="0" presId="urn:microsoft.com/office/officeart/2005/8/layout/hList9"/>
    <dgm:cxn modelId="{7D5D5332-D2D1-415F-B740-79D79AA85B78}" type="presParOf" srcId="{B34E425E-63A3-4AA1-BCE3-A1EC439EA01C}" destId="{680E1025-EDD7-400E-B359-D272A7E70A58}" srcOrd="1" destOrd="0" presId="urn:microsoft.com/office/officeart/2005/8/layout/hList9"/>
    <dgm:cxn modelId="{686598DB-06C0-46C3-A108-9F7DAF761613}" type="presParOf" srcId="{D2DF1091-AB50-43EF-88F1-F87C29CF2B30}" destId="{2292B6BD-491A-4804-9CCE-728914557191}" srcOrd="3" destOrd="0" presId="urn:microsoft.com/office/officeart/2005/8/layout/hList9"/>
    <dgm:cxn modelId="{970D28AE-7A40-4AAF-A79D-DC022A963447}" type="presParOf" srcId="{2292B6BD-491A-4804-9CCE-728914557191}" destId="{76955AEA-0B4B-49B7-9551-0C479B08CE95}" srcOrd="0" destOrd="0" presId="urn:microsoft.com/office/officeart/2005/8/layout/hList9"/>
    <dgm:cxn modelId="{DC069CC3-E9F1-4C67-B6D5-1EF29B5F7FE5}" type="presParOf" srcId="{2292B6BD-491A-4804-9CCE-728914557191}" destId="{FE73D8C2-DD35-4C02-A96A-C206293B2B44}" srcOrd="1" destOrd="0" presId="urn:microsoft.com/office/officeart/2005/8/layout/hList9"/>
    <dgm:cxn modelId="{82F9CB56-6857-4582-A5A2-8E4340AC958C}" type="presParOf" srcId="{CC73291D-3710-4193-B593-29FEB71B74BE}" destId="{FD9B6596-55E4-4044-9098-8DD5D4CB4D3B}" srcOrd="2" destOrd="0" presId="urn:microsoft.com/office/officeart/2005/8/layout/hList9"/>
    <dgm:cxn modelId="{C152EF01-1526-481C-8635-1AA2E7FB9CCF}" type="presParOf" srcId="{CC73291D-3710-4193-B593-29FEB71B74BE}" destId="{52052AC2-B500-4213-AB98-60550501D17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E665DC-D55E-6646-BB12-B94F60DF052F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D843F9-C680-8741-A8D3-BD44956B8682}">
      <dgm:prSet phldrT="[Текст]"/>
      <dgm:spPr/>
      <dgm:t>
        <a:bodyPr/>
        <a:lstStyle/>
        <a:p>
          <a:r>
            <a:rPr lang="ru-RU" dirty="0"/>
            <a:t>Рациональные комбинации</a:t>
          </a:r>
        </a:p>
      </dgm:t>
    </dgm:pt>
    <dgm:pt modelId="{77E020E2-3A4A-9548-9093-2F8E544939B2}" type="parTrans" cxnId="{527275F1-10E7-934F-B1D8-372DDDB41348}">
      <dgm:prSet/>
      <dgm:spPr/>
      <dgm:t>
        <a:bodyPr/>
        <a:lstStyle/>
        <a:p>
          <a:endParaRPr lang="ru-RU"/>
        </a:p>
      </dgm:t>
    </dgm:pt>
    <dgm:pt modelId="{BCD1B915-2A02-0942-B409-7DE35D1EF67C}" type="sibTrans" cxnId="{527275F1-10E7-934F-B1D8-372DDDB41348}">
      <dgm:prSet/>
      <dgm:spPr/>
      <dgm:t>
        <a:bodyPr/>
        <a:lstStyle/>
        <a:p>
          <a:endParaRPr lang="ru-RU"/>
        </a:p>
      </dgm:t>
    </dgm:pt>
    <dgm:pt modelId="{A790614E-FC22-1748-8A79-D38B90B5A37C}">
      <dgm:prSet phldrT="[Текст]"/>
      <dgm:spPr/>
      <dgm:t>
        <a:bodyPr/>
        <a:lstStyle/>
        <a:p>
          <a:r>
            <a:rPr lang="ru-RU" dirty="0"/>
            <a:t>Нерациональные комбинации</a:t>
          </a:r>
        </a:p>
      </dgm:t>
    </dgm:pt>
    <dgm:pt modelId="{441B47F9-479F-0948-A3B3-8A2CB0E124CE}" type="parTrans" cxnId="{141BA754-E5CE-6A4F-B043-0AF7157326C8}">
      <dgm:prSet/>
      <dgm:spPr/>
      <dgm:t>
        <a:bodyPr/>
        <a:lstStyle/>
        <a:p>
          <a:endParaRPr lang="ru-RU"/>
        </a:p>
      </dgm:t>
    </dgm:pt>
    <dgm:pt modelId="{CE4AD12E-EF1F-5C46-A28D-92BBF01580D2}" type="sibTrans" cxnId="{141BA754-E5CE-6A4F-B043-0AF7157326C8}">
      <dgm:prSet/>
      <dgm:spPr/>
      <dgm:t>
        <a:bodyPr/>
        <a:lstStyle/>
        <a:p>
          <a:endParaRPr lang="ru-RU"/>
        </a:p>
      </dgm:t>
    </dgm:pt>
    <dgm:pt modelId="{F6F653AB-02D5-1044-BD5B-F269CFA6C466}">
      <dgm:prSet phldrT="[Текст]"/>
      <dgm:spPr/>
      <dgm:t>
        <a:bodyPr/>
        <a:lstStyle/>
        <a:p>
          <a:r>
            <a:rPr lang="ru-RU" dirty="0"/>
            <a:t>Потенциально опасные комбинации</a:t>
          </a:r>
        </a:p>
      </dgm:t>
    </dgm:pt>
    <dgm:pt modelId="{01197DD9-3372-FB48-B791-854288922670}" type="parTrans" cxnId="{80219822-B0EC-1B45-958F-21DE06449EB8}">
      <dgm:prSet/>
      <dgm:spPr/>
      <dgm:t>
        <a:bodyPr/>
        <a:lstStyle/>
        <a:p>
          <a:endParaRPr lang="ru-RU"/>
        </a:p>
      </dgm:t>
    </dgm:pt>
    <dgm:pt modelId="{FEA048DD-FA72-7A46-9AE5-30E4795B68EC}" type="sibTrans" cxnId="{80219822-B0EC-1B45-958F-21DE06449EB8}">
      <dgm:prSet/>
      <dgm:spPr/>
      <dgm:t>
        <a:bodyPr/>
        <a:lstStyle/>
        <a:p>
          <a:endParaRPr lang="ru-RU"/>
        </a:p>
      </dgm:t>
    </dgm:pt>
    <dgm:pt modelId="{EDA64E41-49F5-E943-AB67-88117FB1F715}" type="pres">
      <dgm:prSet presAssocID="{9BE665DC-D55E-6646-BB12-B94F60DF052F}" presName="linear" presStyleCnt="0">
        <dgm:presLayoutVars>
          <dgm:dir/>
          <dgm:animLvl val="lvl"/>
          <dgm:resizeHandles val="exact"/>
        </dgm:presLayoutVars>
      </dgm:prSet>
      <dgm:spPr/>
    </dgm:pt>
    <dgm:pt modelId="{1EAB5F0F-8066-614E-9792-9908790CF94E}" type="pres">
      <dgm:prSet presAssocID="{04D843F9-C680-8741-A8D3-BD44956B8682}" presName="parentLin" presStyleCnt="0"/>
      <dgm:spPr/>
    </dgm:pt>
    <dgm:pt modelId="{70FB6AB6-A0AF-6644-9F77-D5DED1D82D84}" type="pres">
      <dgm:prSet presAssocID="{04D843F9-C680-8741-A8D3-BD44956B8682}" presName="parentLeftMargin" presStyleLbl="node1" presStyleIdx="0" presStyleCnt="3"/>
      <dgm:spPr/>
    </dgm:pt>
    <dgm:pt modelId="{36555225-A089-E440-869F-1F23C5D9C726}" type="pres">
      <dgm:prSet presAssocID="{04D843F9-C680-8741-A8D3-BD44956B868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B6D1EE2-279A-2942-AAEE-24FC58B276D5}" type="pres">
      <dgm:prSet presAssocID="{04D843F9-C680-8741-A8D3-BD44956B8682}" presName="negativeSpace" presStyleCnt="0"/>
      <dgm:spPr/>
    </dgm:pt>
    <dgm:pt modelId="{ACFCF2C5-3ACB-2F41-B2E9-B125E1A8AE4C}" type="pres">
      <dgm:prSet presAssocID="{04D843F9-C680-8741-A8D3-BD44956B8682}" presName="childText" presStyleLbl="conFgAcc1" presStyleIdx="0" presStyleCnt="3">
        <dgm:presLayoutVars>
          <dgm:bulletEnabled val="1"/>
        </dgm:presLayoutVars>
      </dgm:prSet>
      <dgm:spPr/>
    </dgm:pt>
    <dgm:pt modelId="{5C913A23-AAA1-A142-B3F5-178C861217EA}" type="pres">
      <dgm:prSet presAssocID="{BCD1B915-2A02-0942-B409-7DE35D1EF67C}" presName="spaceBetweenRectangles" presStyleCnt="0"/>
      <dgm:spPr/>
    </dgm:pt>
    <dgm:pt modelId="{382C8B5C-4B63-CA49-BAB5-01242CA465F0}" type="pres">
      <dgm:prSet presAssocID="{A790614E-FC22-1748-8A79-D38B90B5A37C}" presName="parentLin" presStyleCnt="0"/>
      <dgm:spPr/>
    </dgm:pt>
    <dgm:pt modelId="{9B605EFE-0081-5B4F-BE00-114794085A5E}" type="pres">
      <dgm:prSet presAssocID="{A790614E-FC22-1748-8A79-D38B90B5A37C}" presName="parentLeftMargin" presStyleLbl="node1" presStyleIdx="0" presStyleCnt="3"/>
      <dgm:spPr/>
    </dgm:pt>
    <dgm:pt modelId="{457202E5-FF21-4D45-93DA-DC0719EC76CE}" type="pres">
      <dgm:prSet presAssocID="{A790614E-FC22-1748-8A79-D38B90B5A37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0E02B69-7948-A049-A16F-5A1105C10FFB}" type="pres">
      <dgm:prSet presAssocID="{A790614E-FC22-1748-8A79-D38B90B5A37C}" presName="negativeSpace" presStyleCnt="0"/>
      <dgm:spPr/>
    </dgm:pt>
    <dgm:pt modelId="{6BF2DD6F-577A-964E-B6A4-896757AFB756}" type="pres">
      <dgm:prSet presAssocID="{A790614E-FC22-1748-8A79-D38B90B5A37C}" presName="childText" presStyleLbl="conFgAcc1" presStyleIdx="1" presStyleCnt="3">
        <dgm:presLayoutVars>
          <dgm:bulletEnabled val="1"/>
        </dgm:presLayoutVars>
      </dgm:prSet>
      <dgm:spPr/>
    </dgm:pt>
    <dgm:pt modelId="{368BE90F-4384-C549-BC36-4A7901483750}" type="pres">
      <dgm:prSet presAssocID="{CE4AD12E-EF1F-5C46-A28D-92BBF01580D2}" presName="spaceBetweenRectangles" presStyleCnt="0"/>
      <dgm:spPr/>
    </dgm:pt>
    <dgm:pt modelId="{33D00F64-B48A-3145-B946-A10F030DB385}" type="pres">
      <dgm:prSet presAssocID="{F6F653AB-02D5-1044-BD5B-F269CFA6C466}" presName="parentLin" presStyleCnt="0"/>
      <dgm:spPr/>
    </dgm:pt>
    <dgm:pt modelId="{A898DAF6-3D4C-E946-8AEF-C1ED655051A4}" type="pres">
      <dgm:prSet presAssocID="{F6F653AB-02D5-1044-BD5B-F269CFA6C466}" presName="parentLeftMargin" presStyleLbl="node1" presStyleIdx="1" presStyleCnt="3"/>
      <dgm:spPr/>
    </dgm:pt>
    <dgm:pt modelId="{8ABC02E7-D86F-2B43-8300-DFCDEC8F231F}" type="pres">
      <dgm:prSet presAssocID="{F6F653AB-02D5-1044-BD5B-F269CFA6C46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2F3F54F-83E1-0C4E-8B95-992E2796137D}" type="pres">
      <dgm:prSet presAssocID="{F6F653AB-02D5-1044-BD5B-F269CFA6C466}" presName="negativeSpace" presStyleCnt="0"/>
      <dgm:spPr/>
    </dgm:pt>
    <dgm:pt modelId="{0E5397AA-1EC5-BA41-AB92-308127EC6510}" type="pres">
      <dgm:prSet presAssocID="{F6F653AB-02D5-1044-BD5B-F269CFA6C46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0219822-B0EC-1B45-958F-21DE06449EB8}" srcId="{9BE665DC-D55E-6646-BB12-B94F60DF052F}" destId="{F6F653AB-02D5-1044-BD5B-F269CFA6C466}" srcOrd="2" destOrd="0" parTransId="{01197DD9-3372-FB48-B791-854288922670}" sibTransId="{FEA048DD-FA72-7A46-9AE5-30E4795B68EC}"/>
    <dgm:cxn modelId="{141BA754-E5CE-6A4F-B043-0AF7157326C8}" srcId="{9BE665DC-D55E-6646-BB12-B94F60DF052F}" destId="{A790614E-FC22-1748-8A79-D38B90B5A37C}" srcOrd="1" destOrd="0" parTransId="{441B47F9-479F-0948-A3B3-8A2CB0E124CE}" sibTransId="{CE4AD12E-EF1F-5C46-A28D-92BBF01580D2}"/>
    <dgm:cxn modelId="{C3889E9A-D1A4-C44B-9670-48EF135EBF0E}" type="presOf" srcId="{A790614E-FC22-1748-8A79-D38B90B5A37C}" destId="{9B605EFE-0081-5B4F-BE00-114794085A5E}" srcOrd="0" destOrd="0" presId="urn:microsoft.com/office/officeart/2005/8/layout/list1"/>
    <dgm:cxn modelId="{2CAA469C-6B75-4441-BF68-3982ABD9D584}" type="presOf" srcId="{F6F653AB-02D5-1044-BD5B-F269CFA6C466}" destId="{8ABC02E7-D86F-2B43-8300-DFCDEC8F231F}" srcOrd="1" destOrd="0" presId="urn:microsoft.com/office/officeart/2005/8/layout/list1"/>
    <dgm:cxn modelId="{31A3F29C-9544-464E-9B63-DD08C75489EF}" type="presOf" srcId="{F6F653AB-02D5-1044-BD5B-F269CFA6C466}" destId="{A898DAF6-3D4C-E946-8AEF-C1ED655051A4}" srcOrd="0" destOrd="0" presId="urn:microsoft.com/office/officeart/2005/8/layout/list1"/>
    <dgm:cxn modelId="{EB7609B4-936B-DB43-9638-DFD4FA342A00}" type="presOf" srcId="{A790614E-FC22-1748-8A79-D38B90B5A37C}" destId="{457202E5-FF21-4D45-93DA-DC0719EC76CE}" srcOrd="1" destOrd="0" presId="urn:microsoft.com/office/officeart/2005/8/layout/list1"/>
    <dgm:cxn modelId="{826444C5-8905-6A4E-B207-C4D33329A4AF}" type="presOf" srcId="{04D843F9-C680-8741-A8D3-BD44956B8682}" destId="{36555225-A089-E440-869F-1F23C5D9C726}" srcOrd="1" destOrd="0" presId="urn:microsoft.com/office/officeart/2005/8/layout/list1"/>
    <dgm:cxn modelId="{D9EB1BE1-3DCB-6F48-AC32-9C593CC57248}" type="presOf" srcId="{9BE665DC-D55E-6646-BB12-B94F60DF052F}" destId="{EDA64E41-49F5-E943-AB67-88117FB1F715}" srcOrd="0" destOrd="0" presId="urn:microsoft.com/office/officeart/2005/8/layout/list1"/>
    <dgm:cxn modelId="{527275F1-10E7-934F-B1D8-372DDDB41348}" srcId="{9BE665DC-D55E-6646-BB12-B94F60DF052F}" destId="{04D843F9-C680-8741-A8D3-BD44956B8682}" srcOrd="0" destOrd="0" parTransId="{77E020E2-3A4A-9548-9093-2F8E544939B2}" sibTransId="{BCD1B915-2A02-0942-B409-7DE35D1EF67C}"/>
    <dgm:cxn modelId="{AAE722F4-F5AE-6C40-ACD2-66C4978CDA48}" type="presOf" srcId="{04D843F9-C680-8741-A8D3-BD44956B8682}" destId="{70FB6AB6-A0AF-6644-9F77-D5DED1D82D84}" srcOrd="0" destOrd="0" presId="urn:microsoft.com/office/officeart/2005/8/layout/list1"/>
    <dgm:cxn modelId="{47BE7A91-877C-AA45-869F-A68C72B19757}" type="presParOf" srcId="{EDA64E41-49F5-E943-AB67-88117FB1F715}" destId="{1EAB5F0F-8066-614E-9792-9908790CF94E}" srcOrd="0" destOrd="0" presId="urn:microsoft.com/office/officeart/2005/8/layout/list1"/>
    <dgm:cxn modelId="{FDDE8B24-819F-0E47-AC80-847814BE9552}" type="presParOf" srcId="{1EAB5F0F-8066-614E-9792-9908790CF94E}" destId="{70FB6AB6-A0AF-6644-9F77-D5DED1D82D84}" srcOrd="0" destOrd="0" presId="urn:microsoft.com/office/officeart/2005/8/layout/list1"/>
    <dgm:cxn modelId="{CD3801E0-292B-144E-B082-1CD058F2D4A9}" type="presParOf" srcId="{1EAB5F0F-8066-614E-9792-9908790CF94E}" destId="{36555225-A089-E440-869F-1F23C5D9C726}" srcOrd="1" destOrd="0" presId="urn:microsoft.com/office/officeart/2005/8/layout/list1"/>
    <dgm:cxn modelId="{063E7523-D7B9-BC40-8460-EA63A0F39A9E}" type="presParOf" srcId="{EDA64E41-49F5-E943-AB67-88117FB1F715}" destId="{AB6D1EE2-279A-2942-AAEE-24FC58B276D5}" srcOrd="1" destOrd="0" presId="urn:microsoft.com/office/officeart/2005/8/layout/list1"/>
    <dgm:cxn modelId="{000A97C5-4203-694D-855B-E769977AFC80}" type="presParOf" srcId="{EDA64E41-49F5-E943-AB67-88117FB1F715}" destId="{ACFCF2C5-3ACB-2F41-B2E9-B125E1A8AE4C}" srcOrd="2" destOrd="0" presId="urn:microsoft.com/office/officeart/2005/8/layout/list1"/>
    <dgm:cxn modelId="{DF014D1D-681A-894D-BB6A-82B41F3CF02E}" type="presParOf" srcId="{EDA64E41-49F5-E943-AB67-88117FB1F715}" destId="{5C913A23-AAA1-A142-B3F5-178C861217EA}" srcOrd="3" destOrd="0" presId="urn:microsoft.com/office/officeart/2005/8/layout/list1"/>
    <dgm:cxn modelId="{16B4BBD4-4A76-D04B-B357-E305E8CAFCC9}" type="presParOf" srcId="{EDA64E41-49F5-E943-AB67-88117FB1F715}" destId="{382C8B5C-4B63-CA49-BAB5-01242CA465F0}" srcOrd="4" destOrd="0" presId="urn:microsoft.com/office/officeart/2005/8/layout/list1"/>
    <dgm:cxn modelId="{CC7954AB-0C4A-854E-B2F3-106C708926C4}" type="presParOf" srcId="{382C8B5C-4B63-CA49-BAB5-01242CA465F0}" destId="{9B605EFE-0081-5B4F-BE00-114794085A5E}" srcOrd="0" destOrd="0" presId="urn:microsoft.com/office/officeart/2005/8/layout/list1"/>
    <dgm:cxn modelId="{6A31B897-3B8E-BA4B-AA84-F30A4C1534D6}" type="presParOf" srcId="{382C8B5C-4B63-CA49-BAB5-01242CA465F0}" destId="{457202E5-FF21-4D45-93DA-DC0719EC76CE}" srcOrd="1" destOrd="0" presId="urn:microsoft.com/office/officeart/2005/8/layout/list1"/>
    <dgm:cxn modelId="{64C264DB-2E42-CC49-9566-CB5DE768E152}" type="presParOf" srcId="{EDA64E41-49F5-E943-AB67-88117FB1F715}" destId="{10E02B69-7948-A049-A16F-5A1105C10FFB}" srcOrd="5" destOrd="0" presId="urn:microsoft.com/office/officeart/2005/8/layout/list1"/>
    <dgm:cxn modelId="{0F51CA08-F034-E84A-91A2-78861FCEEB63}" type="presParOf" srcId="{EDA64E41-49F5-E943-AB67-88117FB1F715}" destId="{6BF2DD6F-577A-964E-B6A4-896757AFB756}" srcOrd="6" destOrd="0" presId="urn:microsoft.com/office/officeart/2005/8/layout/list1"/>
    <dgm:cxn modelId="{7E8907E8-21F4-3441-AD94-C3B2BA263FF0}" type="presParOf" srcId="{EDA64E41-49F5-E943-AB67-88117FB1F715}" destId="{368BE90F-4384-C549-BC36-4A7901483750}" srcOrd="7" destOrd="0" presId="urn:microsoft.com/office/officeart/2005/8/layout/list1"/>
    <dgm:cxn modelId="{0545D7DB-90BE-E342-BCFA-76961FFE38D6}" type="presParOf" srcId="{EDA64E41-49F5-E943-AB67-88117FB1F715}" destId="{33D00F64-B48A-3145-B946-A10F030DB385}" srcOrd="8" destOrd="0" presId="urn:microsoft.com/office/officeart/2005/8/layout/list1"/>
    <dgm:cxn modelId="{A65D3A26-89DE-5443-B56D-E1201633AA95}" type="presParOf" srcId="{33D00F64-B48A-3145-B946-A10F030DB385}" destId="{A898DAF6-3D4C-E946-8AEF-C1ED655051A4}" srcOrd="0" destOrd="0" presId="urn:microsoft.com/office/officeart/2005/8/layout/list1"/>
    <dgm:cxn modelId="{F5C028DF-51B5-9346-9BB2-D7CC57014CE8}" type="presParOf" srcId="{33D00F64-B48A-3145-B946-A10F030DB385}" destId="{8ABC02E7-D86F-2B43-8300-DFCDEC8F231F}" srcOrd="1" destOrd="0" presId="urn:microsoft.com/office/officeart/2005/8/layout/list1"/>
    <dgm:cxn modelId="{F5E9D148-91AA-254B-B23B-C23140A61FB0}" type="presParOf" srcId="{EDA64E41-49F5-E943-AB67-88117FB1F715}" destId="{02F3F54F-83E1-0C4E-8B95-992E2796137D}" srcOrd="9" destOrd="0" presId="urn:microsoft.com/office/officeart/2005/8/layout/list1"/>
    <dgm:cxn modelId="{BF392A6E-0741-4641-8C1A-2258E7546281}" type="presParOf" srcId="{EDA64E41-49F5-E943-AB67-88117FB1F715}" destId="{0E5397AA-1EC5-BA41-AB92-308127EC651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9EE5050-F9A3-4DDF-9151-82A8E0DF687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875D49-7D98-4BF3-B526-EE52BE8D8E7D}">
      <dgm:prSet phldrT="[Текст]" custT="1"/>
      <dgm:spPr/>
      <dgm:t>
        <a:bodyPr/>
        <a:lstStyle/>
        <a:p>
          <a:r>
            <a:rPr lang="en-GB" altLang="ru-RU" sz="1400" b="0" dirty="0">
              <a:solidFill>
                <a:srgbClr val="000000"/>
              </a:solidFill>
              <a:latin typeface="Arial" panose="020B0604020202020204" pitchFamily="34" charset="0"/>
            </a:rPr>
            <a:t>КАРБАМАЗЕП</a:t>
          </a:r>
          <a:r>
            <a:rPr lang="ru-RU" altLang="ru-RU" sz="1400" b="0" dirty="0">
              <a:solidFill>
                <a:srgbClr val="000000"/>
              </a:solidFill>
              <a:latin typeface="Arial" panose="020B0604020202020204" pitchFamily="34" charset="0"/>
            </a:rPr>
            <a:t>И</a:t>
          </a:r>
          <a:r>
            <a:rPr lang="en-GB" altLang="ru-RU" sz="1400" b="0" dirty="0">
              <a:solidFill>
                <a:srgbClr val="000000"/>
              </a:solidFill>
              <a:latin typeface="Arial" panose="020B0604020202020204" pitchFamily="34" charset="0"/>
            </a:rPr>
            <a:t>Н</a:t>
          </a:r>
          <a:r>
            <a:rPr lang="ru-RU" altLang="ru-RU" sz="1400" b="0" dirty="0">
              <a:solidFill>
                <a:srgbClr val="000000"/>
              </a:solidFill>
              <a:latin typeface="Arial" panose="020B0604020202020204" pitchFamily="34" charset="0"/>
            </a:rPr>
            <a:t> </a:t>
          </a:r>
          <a:r>
            <a:rPr lang="en-GB" altLang="ru-RU" sz="1400" b="0" dirty="0">
              <a:solidFill>
                <a:srgbClr val="000000"/>
              </a:solidFill>
              <a:latin typeface="Arial" panose="020B0604020202020204" pitchFamily="34" charset="0"/>
            </a:rPr>
            <a:t>–</a:t>
          </a:r>
          <a:r>
            <a:rPr lang="ru-RU" altLang="ru-RU" sz="1400" b="0" dirty="0">
              <a:solidFill>
                <a:srgbClr val="000000"/>
              </a:solidFill>
              <a:latin typeface="Arial" panose="020B0604020202020204" pitchFamily="34" charset="0"/>
            </a:rPr>
            <a:t> </a:t>
          </a:r>
          <a:r>
            <a:rPr lang="en-GB" altLang="ru-RU" sz="1400" b="0" dirty="0">
              <a:solidFill>
                <a:srgbClr val="000000"/>
              </a:solidFill>
              <a:latin typeface="Arial" panose="020B0604020202020204" pitchFamily="34" charset="0"/>
            </a:rPr>
            <a:t>ИНДУКТОР</a:t>
          </a:r>
          <a:r>
            <a:rPr lang="ru-RU" altLang="ru-RU" sz="1400" b="0" dirty="0">
              <a:solidFill>
                <a:srgbClr val="000000"/>
              </a:solidFill>
              <a:latin typeface="Arial" panose="020B0604020202020204" pitchFamily="34" charset="0"/>
            </a:rPr>
            <a:t> ЦИТОХРОМА </a:t>
          </a:r>
          <a:r>
            <a:rPr lang="en-GB" altLang="ru-RU" sz="1400" b="0" dirty="0">
              <a:solidFill>
                <a:srgbClr val="000000"/>
              </a:solidFill>
              <a:latin typeface="Arial" panose="020B0604020202020204" pitchFamily="34" charset="0"/>
            </a:rPr>
            <a:t>CYP3A4</a:t>
          </a:r>
          <a:endParaRPr lang="ru-RU" sz="1400" b="0" dirty="0"/>
        </a:p>
      </dgm:t>
    </dgm:pt>
    <dgm:pt modelId="{FB44D3F9-E9E0-40CA-9221-CF1C5652F156}" type="parTrans" cxnId="{708F30C1-FD15-4366-B490-83B6B9D44A86}">
      <dgm:prSet/>
      <dgm:spPr/>
      <dgm:t>
        <a:bodyPr/>
        <a:lstStyle/>
        <a:p>
          <a:endParaRPr lang="ru-RU"/>
        </a:p>
      </dgm:t>
    </dgm:pt>
    <dgm:pt modelId="{3E59E7A2-61F4-4ECF-AED0-4647AA48DEB4}" type="sibTrans" cxnId="{708F30C1-FD15-4366-B490-83B6B9D44A86}">
      <dgm:prSet/>
      <dgm:spPr/>
      <dgm:t>
        <a:bodyPr/>
        <a:lstStyle/>
        <a:p>
          <a:endParaRPr lang="ru-RU"/>
        </a:p>
      </dgm:t>
    </dgm:pt>
    <dgm:pt modelId="{F51DE08F-FFFF-47F4-A5C8-67531F6106C2}">
      <dgm:prSet phldrT="[Текст]"/>
      <dgm:spPr/>
      <dgm:t>
        <a:bodyPr/>
        <a:lstStyle/>
        <a:p>
          <a:r>
            <a:rPr lang="en-GB" altLang="ru-RU" dirty="0">
              <a:solidFill>
                <a:srgbClr val="000000"/>
              </a:solidFill>
              <a:latin typeface="Arial" panose="020B0604020202020204" pitchFamily="34" charset="0"/>
            </a:rPr>
            <a:t>СНИЖЕНИЕ КОНЦЕНТРАЦИИ</a:t>
          </a:r>
          <a:r>
            <a:rPr lang="ru-RU" altLang="ru-RU" dirty="0">
              <a:solidFill>
                <a:srgbClr val="000000"/>
              </a:solidFill>
              <a:latin typeface="Arial" panose="020B0604020202020204" pitchFamily="34" charset="0"/>
            </a:rPr>
            <a:t> </a:t>
          </a:r>
          <a:r>
            <a:rPr lang="en-GB" altLang="ru-RU" dirty="0">
              <a:solidFill>
                <a:srgbClr val="000000"/>
              </a:solidFill>
              <a:latin typeface="Arial" panose="020B0604020202020204" pitchFamily="34" charset="0"/>
            </a:rPr>
            <a:t>ВЕРАПАМИЛА В ПЛАЗМЕ</a:t>
          </a:r>
          <a:endParaRPr lang="ru-RU" dirty="0"/>
        </a:p>
      </dgm:t>
    </dgm:pt>
    <dgm:pt modelId="{B1727E9D-0AB7-4CF2-AA65-F5A2D061A61C}" type="parTrans" cxnId="{3BF171BC-2AE8-4AC9-9C95-DAEE067BCF6B}">
      <dgm:prSet/>
      <dgm:spPr/>
      <dgm:t>
        <a:bodyPr/>
        <a:lstStyle/>
        <a:p>
          <a:endParaRPr lang="ru-RU"/>
        </a:p>
      </dgm:t>
    </dgm:pt>
    <dgm:pt modelId="{402A34CC-B453-4AE4-8B79-E0622AB6ACE2}" type="sibTrans" cxnId="{3BF171BC-2AE8-4AC9-9C95-DAEE067BCF6B}">
      <dgm:prSet/>
      <dgm:spPr/>
      <dgm:t>
        <a:bodyPr/>
        <a:lstStyle/>
        <a:p>
          <a:endParaRPr lang="ru-RU"/>
        </a:p>
      </dgm:t>
    </dgm:pt>
    <dgm:pt modelId="{D1660C8D-5BBA-4847-B8BB-14430F294211}">
      <dgm:prSet phldrT="[Текст]"/>
      <dgm:spPr/>
      <dgm:t>
        <a:bodyPr/>
        <a:lstStyle/>
        <a:p>
          <a:r>
            <a:rPr lang="en-GB" altLang="ru-RU" dirty="0">
              <a:solidFill>
                <a:srgbClr val="000000"/>
              </a:solidFill>
              <a:latin typeface="Arial" panose="020B0604020202020204" pitchFamily="34" charset="0"/>
            </a:rPr>
            <a:t>ОТСУТСТВИЕ КЛИНИЧЕСКОГО ЭФФЕКТА</a:t>
          </a:r>
          <a:endParaRPr lang="ru-RU" dirty="0"/>
        </a:p>
      </dgm:t>
    </dgm:pt>
    <dgm:pt modelId="{DA326B37-61F3-4FE4-A90E-723F8E82E7A4}" type="parTrans" cxnId="{0F15A1EC-97A4-43C8-B6C9-6748978FD0F6}">
      <dgm:prSet/>
      <dgm:spPr/>
      <dgm:t>
        <a:bodyPr/>
        <a:lstStyle/>
        <a:p>
          <a:endParaRPr lang="ru-RU"/>
        </a:p>
      </dgm:t>
    </dgm:pt>
    <dgm:pt modelId="{50FCB5A6-5DB3-45E8-9F29-2A9F377200EF}" type="sibTrans" cxnId="{0F15A1EC-97A4-43C8-B6C9-6748978FD0F6}">
      <dgm:prSet/>
      <dgm:spPr/>
      <dgm:t>
        <a:bodyPr/>
        <a:lstStyle/>
        <a:p>
          <a:endParaRPr lang="ru-RU"/>
        </a:p>
      </dgm:t>
    </dgm:pt>
    <dgm:pt modelId="{1E47F231-DED4-4897-BD87-53E052EE862B}">
      <dgm:prSet phldrT="[Текст]"/>
      <dgm:spPr/>
      <dgm:t>
        <a:bodyPr/>
        <a:lstStyle/>
        <a:p>
          <a:r>
            <a:rPr lang="en-GB" altLang="ru-RU" dirty="0">
              <a:solidFill>
                <a:srgbClr val="000000"/>
              </a:solidFill>
              <a:latin typeface="Arial" panose="020B0604020202020204" pitchFamily="34" charset="0"/>
            </a:rPr>
            <a:t>У</a:t>
          </a:r>
          <a:r>
            <a:rPr lang="ru-RU" altLang="ru-RU" dirty="0">
              <a:solidFill>
                <a:srgbClr val="000000"/>
              </a:solidFill>
              <a:latin typeface="Arial" panose="020B0604020202020204" pitchFamily="34" charset="0"/>
            </a:rPr>
            <a:t>СИЛЕНИЕ</a:t>
          </a:r>
          <a:r>
            <a:rPr lang="en-GB" altLang="ru-RU" dirty="0">
              <a:solidFill>
                <a:srgbClr val="000000"/>
              </a:solidFill>
              <a:latin typeface="Arial" panose="020B0604020202020204" pitchFamily="34" charset="0"/>
            </a:rPr>
            <a:t> </a:t>
          </a:r>
          <a:r>
            <a:rPr lang="ru-RU" altLang="ru-RU" dirty="0">
              <a:solidFill>
                <a:srgbClr val="000000"/>
              </a:solidFill>
              <a:latin typeface="Arial" panose="020B0604020202020204" pitchFamily="34" charset="0"/>
            </a:rPr>
            <a:t>МЕТАБОЛИЗМА </a:t>
          </a:r>
          <a:r>
            <a:rPr lang="en-GB" altLang="ru-RU" dirty="0">
              <a:solidFill>
                <a:srgbClr val="000000"/>
              </a:solidFill>
              <a:latin typeface="Arial" panose="020B0604020202020204" pitchFamily="34" charset="0"/>
            </a:rPr>
            <a:t>ВЕРАПАМИЛА</a:t>
          </a:r>
          <a:endParaRPr lang="ru-RU" dirty="0"/>
        </a:p>
      </dgm:t>
    </dgm:pt>
    <dgm:pt modelId="{67329558-A70B-4E3C-8528-11B9C9AF582C}" type="sibTrans" cxnId="{ACD3BB9D-BE8C-4A32-8378-C473608FE994}">
      <dgm:prSet/>
      <dgm:spPr/>
      <dgm:t>
        <a:bodyPr/>
        <a:lstStyle/>
        <a:p>
          <a:endParaRPr lang="ru-RU"/>
        </a:p>
      </dgm:t>
    </dgm:pt>
    <dgm:pt modelId="{C74B9488-7888-4D87-B32C-8834CE804D49}" type="parTrans" cxnId="{ACD3BB9D-BE8C-4A32-8378-C473608FE994}">
      <dgm:prSet/>
      <dgm:spPr/>
      <dgm:t>
        <a:bodyPr/>
        <a:lstStyle/>
        <a:p>
          <a:endParaRPr lang="ru-RU"/>
        </a:p>
      </dgm:t>
    </dgm:pt>
    <dgm:pt modelId="{CC73291D-3710-4193-B593-29FEB71B74BE}" type="pres">
      <dgm:prSet presAssocID="{79EE5050-F9A3-4DDF-9151-82A8E0DF687A}" presName="list" presStyleCnt="0">
        <dgm:presLayoutVars>
          <dgm:dir/>
          <dgm:animLvl val="lvl"/>
        </dgm:presLayoutVars>
      </dgm:prSet>
      <dgm:spPr/>
    </dgm:pt>
    <dgm:pt modelId="{BFB19B1D-E620-4D35-B342-65B97AF6D1B1}" type="pres">
      <dgm:prSet presAssocID="{B2875D49-7D98-4BF3-B526-EE52BE8D8E7D}" presName="posSpace" presStyleCnt="0"/>
      <dgm:spPr/>
    </dgm:pt>
    <dgm:pt modelId="{D2DF1091-AB50-43EF-88F1-F87C29CF2B30}" type="pres">
      <dgm:prSet presAssocID="{B2875D49-7D98-4BF3-B526-EE52BE8D8E7D}" presName="vertFlow" presStyleCnt="0"/>
      <dgm:spPr/>
    </dgm:pt>
    <dgm:pt modelId="{F6B30203-5D7F-4455-BFB4-F18B0619FB2F}" type="pres">
      <dgm:prSet presAssocID="{B2875D49-7D98-4BF3-B526-EE52BE8D8E7D}" presName="topSpace" presStyleCnt="0"/>
      <dgm:spPr/>
    </dgm:pt>
    <dgm:pt modelId="{D4CC927D-2C18-4A38-9E0F-0AF874C6AAD2}" type="pres">
      <dgm:prSet presAssocID="{B2875D49-7D98-4BF3-B526-EE52BE8D8E7D}" presName="firstComp" presStyleCnt="0"/>
      <dgm:spPr/>
    </dgm:pt>
    <dgm:pt modelId="{D4BE4B6A-5FB7-466A-A3D6-1D52F0D83C2E}" type="pres">
      <dgm:prSet presAssocID="{B2875D49-7D98-4BF3-B526-EE52BE8D8E7D}" presName="firstChild" presStyleLbl="bgAccFollowNode1" presStyleIdx="0" presStyleCnt="3" custScaleX="189790"/>
      <dgm:spPr/>
    </dgm:pt>
    <dgm:pt modelId="{17CA92CC-F53E-4F9A-A02A-8B09B387ABFF}" type="pres">
      <dgm:prSet presAssocID="{B2875D49-7D98-4BF3-B526-EE52BE8D8E7D}" presName="firstChildTx" presStyleLbl="bgAccFollowNode1" presStyleIdx="0" presStyleCnt="3">
        <dgm:presLayoutVars>
          <dgm:bulletEnabled val="1"/>
        </dgm:presLayoutVars>
      </dgm:prSet>
      <dgm:spPr/>
    </dgm:pt>
    <dgm:pt modelId="{B34E425E-63A3-4AA1-BCE3-A1EC439EA01C}" type="pres">
      <dgm:prSet presAssocID="{F51DE08F-FFFF-47F4-A5C8-67531F6106C2}" presName="comp" presStyleCnt="0"/>
      <dgm:spPr/>
    </dgm:pt>
    <dgm:pt modelId="{B7F7AB0D-2FE0-40D5-A532-F88D18A1F409}" type="pres">
      <dgm:prSet presAssocID="{F51DE08F-FFFF-47F4-A5C8-67531F6106C2}" presName="child" presStyleLbl="bgAccFollowNode1" presStyleIdx="1" presStyleCnt="3" custScaleX="148365"/>
      <dgm:spPr/>
    </dgm:pt>
    <dgm:pt modelId="{680E1025-EDD7-400E-B359-D272A7E70A58}" type="pres">
      <dgm:prSet presAssocID="{F51DE08F-FFFF-47F4-A5C8-67531F6106C2}" presName="childTx" presStyleLbl="bgAccFollowNode1" presStyleIdx="1" presStyleCnt="3">
        <dgm:presLayoutVars>
          <dgm:bulletEnabled val="1"/>
        </dgm:presLayoutVars>
      </dgm:prSet>
      <dgm:spPr/>
    </dgm:pt>
    <dgm:pt modelId="{2292B6BD-491A-4804-9CCE-728914557191}" type="pres">
      <dgm:prSet presAssocID="{D1660C8D-5BBA-4847-B8BB-14430F294211}" presName="comp" presStyleCnt="0"/>
      <dgm:spPr/>
    </dgm:pt>
    <dgm:pt modelId="{76955AEA-0B4B-49B7-9551-0C479B08CE95}" type="pres">
      <dgm:prSet presAssocID="{D1660C8D-5BBA-4847-B8BB-14430F294211}" presName="child" presStyleLbl="bgAccFollowNode1" presStyleIdx="2" presStyleCnt="3" custScaleX="120404"/>
      <dgm:spPr/>
    </dgm:pt>
    <dgm:pt modelId="{FE73D8C2-DD35-4C02-A96A-C206293B2B44}" type="pres">
      <dgm:prSet presAssocID="{D1660C8D-5BBA-4847-B8BB-14430F294211}" presName="childTx" presStyleLbl="bgAccFollowNode1" presStyleIdx="2" presStyleCnt="3">
        <dgm:presLayoutVars>
          <dgm:bulletEnabled val="1"/>
        </dgm:presLayoutVars>
      </dgm:prSet>
      <dgm:spPr/>
    </dgm:pt>
    <dgm:pt modelId="{FD9B6596-55E4-4044-9098-8DD5D4CB4D3B}" type="pres">
      <dgm:prSet presAssocID="{B2875D49-7D98-4BF3-B526-EE52BE8D8E7D}" presName="negSpace" presStyleCnt="0"/>
      <dgm:spPr/>
    </dgm:pt>
    <dgm:pt modelId="{52052AC2-B500-4213-AB98-60550501D176}" type="pres">
      <dgm:prSet presAssocID="{B2875D49-7D98-4BF3-B526-EE52BE8D8E7D}" presName="circle" presStyleLbl="node1" presStyleIdx="0" presStyleCnt="1" custScaleX="197599" custScaleY="210236" custLinFactNeighborX="37481" custLinFactNeighborY="-75106"/>
      <dgm:spPr/>
    </dgm:pt>
  </dgm:ptLst>
  <dgm:cxnLst>
    <dgm:cxn modelId="{4BC0091D-4A21-4903-BD2C-E8B99E26D169}" type="presOf" srcId="{D1660C8D-5BBA-4847-B8BB-14430F294211}" destId="{FE73D8C2-DD35-4C02-A96A-C206293B2B44}" srcOrd="1" destOrd="0" presId="urn:microsoft.com/office/officeart/2005/8/layout/hList9"/>
    <dgm:cxn modelId="{8D24701D-D18B-4F8C-A94E-343CD34EE83D}" type="presOf" srcId="{79EE5050-F9A3-4DDF-9151-82A8E0DF687A}" destId="{CC73291D-3710-4193-B593-29FEB71B74BE}" srcOrd="0" destOrd="0" presId="urn:microsoft.com/office/officeart/2005/8/layout/hList9"/>
    <dgm:cxn modelId="{12F8111E-EA2B-447B-AE07-F58C7FE6EDC2}" type="presOf" srcId="{D1660C8D-5BBA-4847-B8BB-14430F294211}" destId="{76955AEA-0B4B-49B7-9551-0C479B08CE95}" srcOrd="0" destOrd="0" presId="urn:microsoft.com/office/officeart/2005/8/layout/hList9"/>
    <dgm:cxn modelId="{5134CC71-9436-4953-BA1C-643C6B7C7F56}" type="presOf" srcId="{F51DE08F-FFFF-47F4-A5C8-67531F6106C2}" destId="{B7F7AB0D-2FE0-40D5-A532-F88D18A1F409}" srcOrd="0" destOrd="0" presId="urn:microsoft.com/office/officeart/2005/8/layout/hList9"/>
    <dgm:cxn modelId="{C79F7053-3083-4C9F-B60E-1AF6D0733EAA}" type="presOf" srcId="{1E47F231-DED4-4897-BD87-53E052EE862B}" destId="{17CA92CC-F53E-4F9A-A02A-8B09B387ABFF}" srcOrd="1" destOrd="0" presId="urn:microsoft.com/office/officeart/2005/8/layout/hList9"/>
    <dgm:cxn modelId="{B7A9AF73-0675-4DB5-8F66-54BD49269573}" type="presOf" srcId="{F51DE08F-FFFF-47F4-A5C8-67531F6106C2}" destId="{680E1025-EDD7-400E-B359-D272A7E70A58}" srcOrd="1" destOrd="0" presId="urn:microsoft.com/office/officeart/2005/8/layout/hList9"/>
    <dgm:cxn modelId="{ACD3BB9D-BE8C-4A32-8378-C473608FE994}" srcId="{B2875D49-7D98-4BF3-B526-EE52BE8D8E7D}" destId="{1E47F231-DED4-4897-BD87-53E052EE862B}" srcOrd="0" destOrd="0" parTransId="{C74B9488-7888-4D87-B32C-8834CE804D49}" sibTransId="{67329558-A70B-4E3C-8528-11B9C9AF582C}"/>
    <dgm:cxn modelId="{3BF171BC-2AE8-4AC9-9C95-DAEE067BCF6B}" srcId="{B2875D49-7D98-4BF3-B526-EE52BE8D8E7D}" destId="{F51DE08F-FFFF-47F4-A5C8-67531F6106C2}" srcOrd="1" destOrd="0" parTransId="{B1727E9D-0AB7-4CF2-AA65-F5A2D061A61C}" sibTransId="{402A34CC-B453-4AE4-8B79-E0622AB6ACE2}"/>
    <dgm:cxn modelId="{708F30C1-FD15-4366-B490-83B6B9D44A86}" srcId="{79EE5050-F9A3-4DDF-9151-82A8E0DF687A}" destId="{B2875D49-7D98-4BF3-B526-EE52BE8D8E7D}" srcOrd="0" destOrd="0" parTransId="{FB44D3F9-E9E0-40CA-9221-CF1C5652F156}" sibTransId="{3E59E7A2-61F4-4ECF-AED0-4647AA48DEB4}"/>
    <dgm:cxn modelId="{3EAFA2D7-A62F-46FE-978B-3FDE5958AC5A}" type="presOf" srcId="{B2875D49-7D98-4BF3-B526-EE52BE8D8E7D}" destId="{52052AC2-B500-4213-AB98-60550501D176}" srcOrd="0" destOrd="0" presId="urn:microsoft.com/office/officeart/2005/8/layout/hList9"/>
    <dgm:cxn modelId="{0F15A1EC-97A4-43C8-B6C9-6748978FD0F6}" srcId="{B2875D49-7D98-4BF3-B526-EE52BE8D8E7D}" destId="{D1660C8D-5BBA-4847-B8BB-14430F294211}" srcOrd="2" destOrd="0" parTransId="{DA326B37-61F3-4FE4-A90E-723F8E82E7A4}" sibTransId="{50FCB5A6-5DB3-45E8-9F29-2A9F377200EF}"/>
    <dgm:cxn modelId="{F474DCF6-66D3-409E-93CC-9F05551F4ADE}" type="presOf" srcId="{1E47F231-DED4-4897-BD87-53E052EE862B}" destId="{D4BE4B6A-5FB7-466A-A3D6-1D52F0D83C2E}" srcOrd="0" destOrd="0" presId="urn:microsoft.com/office/officeart/2005/8/layout/hList9"/>
    <dgm:cxn modelId="{16D3E538-B060-4D2D-8963-1D73FB5BED8E}" type="presParOf" srcId="{CC73291D-3710-4193-B593-29FEB71B74BE}" destId="{BFB19B1D-E620-4D35-B342-65B97AF6D1B1}" srcOrd="0" destOrd="0" presId="urn:microsoft.com/office/officeart/2005/8/layout/hList9"/>
    <dgm:cxn modelId="{5DCCC92A-3683-4F3B-A3B3-2F2C93747953}" type="presParOf" srcId="{CC73291D-3710-4193-B593-29FEB71B74BE}" destId="{D2DF1091-AB50-43EF-88F1-F87C29CF2B30}" srcOrd="1" destOrd="0" presId="urn:microsoft.com/office/officeart/2005/8/layout/hList9"/>
    <dgm:cxn modelId="{41C987F6-836E-497A-9914-74A5014239D2}" type="presParOf" srcId="{D2DF1091-AB50-43EF-88F1-F87C29CF2B30}" destId="{F6B30203-5D7F-4455-BFB4-F18B0619FB2F}" srcOrd="0" destOrd="0" presId="urn:microsoft.com/office/officeart/2005/8/layout/hList9"/>
    <dgm:cxn modelId="{70F4402E-604A-4B12-972E-78D829EE75F7}" type="presParOf" srcId="{D2DF1091-AB50-43EF-88F1-F87C29CF2B30}" destId="{D4CC927D-2C18-4A38-9E0F-0AF874C6AAD2}" srcOrd="1" destOrd="0" presId="urn:microsoft.com/office/officeart/2005/8/layout/hList9"/>
    <dgm:cxn modelId="{2199BE5A-6250-4926-992A-0BD0B9CA2D87}" type="presParOf" srcId="{D4CC927D-2C18-4A38-9E0F-0AF874C6AAD2}" destId="{D4BE4B6A-5FB7-466A-A3D6-1D52F0D83C2E}" srcOrd="0" destOrd="0" presId="urn:microsoft.com/office/officeart/2005/8/layout/hList9"/>
    <dgm:cxn modelId="{116626E4-A05F-45A5-B2D7-656985313127}" type="presParOf" srcId="{D4CC927D-2C18-4A38-9E0F-0AF874C6AAD2}" destId="{17CA92CC-F53E-4F9A-A02A-8B09B387ABFF}" srcOrd="1" destOrd="0" presId="urn:microsoft.com/office/officeart/2005/8/layout/hList9"/>
    <dgm:cxn modelId="{FD505E19-8843-47BF-B1E2-BC18E151E973}" type="presParOf" srcId="{D2DF1091-AB50-43EF-88F1-F87C29CF2B30}" destId="{B34E425E-63A3-4AA1-BCE3-A1EC439EA01C}" srcOrd="2" destOrd="0" presId="urn:microsoft.com/office/officeart/2005/8/layout/hList9"/>
    <dgm:cxn modelId="{0717B106-9996-46B9-A932-735620F55F82}" type="presParOf" srcId="{B34E425E-63A3-4AA1-BCE3-A1EC439EA01C}" destId="{B7F7AB0D-2FE0-40D5-A532-F88D18A1F409}" srcOrd="0" destOrd="0" presId="urn:microsoft.com/office/officeart/2005/8/layout/hList9"/>
    <dgm:cxn modelId="{7D5D5332-D2D1-415F-B740-79D79AA85B78}" type="presParOf" srcId="{B34E425E-63A3-4AA1-BCE3-A1EC439EA01C}" destId="{680E1025-EDD7-400E-B359-D272A7E70A58}" srcOrd="1" destOrd="0" presId="urn:microsoft.com/office/officeart/2005/8/layout/hList9"/>
    <dgm:cxn modelId="{686598DB-06C0-46C3-A108-9F7DAF761613}" type="presParOf" srcId="{D2DF1091-AB50-43EF-88F1-F87C29CF2B30}" destId="{2292B6BD-491A-4804-9CCE-728914557191}" srcOrd="3" destOrd="0" presId="urn:microsoft.com/office/officeart/2005/8/layout/hList9"/>
    <dgm:cxn modelId="{970D28AE-7A40-4AAF-A79D-DC022A963447}" type="presParOf" srcId="{2292B6BD-491A-4804-9CCE-728914557191}" destId="{76955AEA-0B4B-49B7-9551-0C479B08CE95}" srcOrd="0" destOrd="0" presId="urn:microsoft.com/office/officeart/2005/8/layout/hList9"/>
    <dgm:cxn modelId="{DC069CC3-E9F1-4C67-B6D5-1EF29B5F7FE5}" type="presParOf" srcId="{2292B6BD-491A-4804-9CCE-728914557191}" destId="{FE73D8C2-DD35-4C02-A96A-C206293B2B44}" srcOrd="1" destOrd="0" presId="urn:microsoft.com/office/officeart/2005/8/layout/hList9"/>
    <dgm:cxn modelId="{82F9CB56-6857-4582-A5A2-8E4340AC958C}" type="presParOf" srcId="{CC73291D-3710-4193-B593-29FEB71B74BE}" destId="{FD9B6596-55E4-4044-9098-8DD5D4CB4D3B}" srcOrd="2" destOrd="0" presId="urn:microsoft.com/office/officeart/2005/8/layout/hList9"/>
    <dgm:cxn modelId="{C152EF01-1526-481C-8635-1AA2E7FB9CCF}" type="presParOf" srcId="{CC73291D-3710-4193-B593-29FEB71B74BE}" destId="{52052AC2-B500-4213-AB98-60550501D17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D06F2D-4276-46FE-9629-5646FC805A4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15BEB6-C21C-496C-99AB-3C374DE8F572}">
      <dgm:prSet phldrT="[Текст]"/>
      <dgm:spPr/>
      <dgm:t>
        <a:bodyPr/>
        <a:lstStyle/>
        <a:p>
          <a:r>
            <a:rPr lang="en-GB" altLang="ru-RU" dirty="0" err="1">
              <a:solidFill>
                <a:schemeClr val="tx1"/>
              </a:solidFill>
            </a:rPr>
            <a:t>Малый</a:t>
          </a:r>
          <a:r>
            <a:rPr lang="en-GB" altLang="ru-RU" dirty="0">
              <a:solidFill>
                <a:schemeClr val="tx1"/>
              </a:solidFill>
            </a:rPr>
            <a:t> </a:t>
          </a:r>
          <a:r>
            <a:rPr lang="en-GB" altLang="ru-RU" dirty="0" err="1">
              <a:solidFill>
                <a:schemeClr val="tx1"/>
              </a:solidFill>
            </a:rPr>
            <a:t>объем</a:t>
          </a:r>
          <a:r>
            <a:rPr lang="en-GB" altLang="ru-RU" dirty="0">
              <a:solidFill>
                <a:schemeClr val="tx1"/>
              </a:solidFill>
            </a:rPr>
            <a:t> </a:t>
          </a:r>
          <a:r>
            <a:rPr lang="en-GB" altLang="ru-RU" dirty="0" err="1">
              <a:solidFill>
                <a:schemeClr val="tx1"/>
              </a:solidFill>
            </a:rPr>
            <a:t>распределения</a:t>
          </a:r>
          <a:r>
            <a:rPr lang="ru-RU" altLang="ru-RU" dirty="0">
              <a:solidFill>
                <a:schemeClr val="tx1"/>
              </a:solidFill>
            </a:rPr>
            <a:t> </a:t>
          </a:r>
          <a:r>
            <a:rPr lang="en-GB" altLang="ru-RU" dirty="0" err="1">
              <a:solidFill>
                <a:schemeClr val="tx1"/>
              </a:solidFill>
            </a:rPr>
            <a:t>менее</a:t>
          </a:r>
          <a:r>
            <a:rPr lang="en-GB" altLang="ru-RU" dirty="0">
              <a:solidFill>
                <a:schemeClr val="tx1"/>
              </a:solidFill>
            </a:rPr>
            <a:t> 35 л</a:t>
          </a:r>
          <a:endParaRPr lang="ru-RU" dirty="0">
            <a:solidFill>
              <a:schemeClr val="tx1"/>
            </a:solidFill>
          </a:endParaRPr>
        </a:p>
      </dgm:t>
    </dgm:pt>
    <dgm:pt modelId="{6C7AD017-85AF-4342-A576-021B6CA210FE}" type="parTrans" cxnId="{43590D30-7E37-40C1-8A09-F9BA3D634AAE}">
      <dgm:prSet/>
      <dgm:spPr/>
      <dgm:t>
        <a:bodyPr/>
        <a:lstStyle/>
        <a:p>
          <a:endParaRPr lang="ru-RU"/>
        </a:p>
      </dgm:t>
    </dgm:pt>
    <dgm:pt modelId="{44C4C114-A01C-4375-B701-C6D6C85A585A}" type="sibTrans" cxnId="{43590D30-7E37-40C1-8A09-F9BA3D634AAE}">
      <dgm:prSet/>
      <dgm:spPr/>
      <dgm:t>
        <a:bodyPr/>
        <a:lstStyle/>
        <a:p>
          <a:endParaRPr lang="ru-RU"/>
        </a:p>
      </dgm:t>
    </dgm:pt>
    <dgm:pt modelId="{A58AFACB-243D-4132-8ED6-78092A599226}">
      <dgm:prSet phldrT="[Текст]"/>
      <dgm:spPr/>
      <dgm:t>
        <a:bodyPr/>
        <a:lstStyle/>
        <a:p>
          <a:r>
            <a:rPr lang="en-GB" altLang="ru-RU" dirty="0" err="1">
              <a:solidFill>
                <a:schemeClr val="tx1"/>
              </a:solidFill>
            </a:rPr>
            <a:t>Связь</a:t>
          </a:r>
          <a:r>
            <a:rPr lang="en-GB" altLang="ru-RU" dirty="0">
              <a:solidFill>
                <a:schemeClr val="tx1"/>
              </a:solidFill>
            </a:rPr>
            <a:t> с </a:t>
          </a:r>
          <a:r>
            <a:rPr lang="en-GB" altLang="ru-RU" dirty="0" err="1">
              <a:solidFill>
                <a:schemeClr val="tx1"/>
              </a:solidFill>
            </a:rPr>
            <a:t>белками</a:t>
          </a:r>
          <a:r>
            <a:rPr lang="en-GB" altLang="ru-RU" dirty="0">
              <a:solidFill>
                <a:schemeClr val="tx1"/>
              </a:solidFill>
            </a:rPr>
            <a:t> </a:t>
          </a:r>
          <a:r>
            <a:rPr lang="en-GB" altLang="ru-RU" dirty="0" err="1">
              <a:solidFill>
                <a:schemeClr val="tx1"/>
              </a:solidFill>
            </a:rPr>
            <a:t>плазмы</a:t>
          </a:r>
          <a:r>
            <a:rPr lang="ru-RU" altLang="ru-RU" dirty="0">
              <a:solidFill>
                <a:schemeClr val="tx1"/>
              </a:solidFill>
            </a:rPr>
            <a:t> </a:t>
          </a:r>
          <a:r>
            <a:rPr lang="en-GB" altLang="ru-RU" dirty="0" err="1">
              <a:solidFill>
                <a:schemeClr val="tx1"/>
              </a:solidFill>
            </a:rPr>
            <a:t>крови</a:t>
          </a:r>
          <a:r>
            <a:rPr lang="en-GB" altLang="ru-RU" dirty="0">
              <a:solidFill>
                <a:schemeClr val="tx1"/>
              </a:solidFill>
            </a:rPr>
            <a:t> </a:t>
          </a:r>
          <a:r>
            <a:rPr lang="en-GB" altLang="ru-RU" dirty="0" err="1">
              <a:solidFill>
                <a:schemeClr val="tx1"/>
              </a:solidFill>
            </a:rPr>
            <a:t>более</a:t>
          </a:r>
          <a:r>
            <a:rPr lang="en-GB" altLang="ru-RU" dirty="0">
              <a:solidFill>
                <a:schemeClr val="tx1"/>
              </a:solidFill>
            </a:rPr>
            <a:t> </a:t>
          </a:r>
          <a:r>
            <a:rPr lang="en-GB" altLang="ru-RU" dirty="0" err="1">
              <a:solidFill>
                <a:schemeClr val="tx1"/>
              </a:solidFill>
            </a:rPr>
            <a:t>чем</a:t>
          </a:r>
          <a:r>
            <a:rPr lang="ru-RU" altLang="ru-RU" dirty="0">
              <a:solidFill>
                <a:schemeClr val="tx1"/>
              </a:solidFill>
            </a:rPr>
            <a:t> </a:t>
          </a:r>
          <a:r>
            <a:rPr lang="en-GB" altLang="ru-RU" dirty="0" err="1">
              <a:solidFill>
                <a:schemeClr val="tx1"/>
              </a:solidFill>
            </a:rPr>
            <a:t>на</a:t>
          </a:r>
          <a:r>
            <a:rPr lang="en-GB" altLang="ru-RU" dirty="0">
              <a:solidFill>
                <a:schemeClr val="tx1"/>
              </a:solidFill>
            </a:rPr>
            <a:t> 90%</a:t>
          </a:r>
          <a:endParaRPr lang="ru-RU" dirty="0">
            <a:solidFill>
              <a:schemeClr val="tx1"/>
            </a:solidFill>
          </a:endParaRPr>
        </a:p>
      </dgm:t>
    </dgm:pt>
    <dgm:pt modelId="{31AE48A5-11E7-462F-BC22-4F0D5B1CE867}" type="parTrans" cxnId="{A5B9E1C5-0531-4078-B9DE-42FA378B28A1}">
      <dgm:prSet/>
      <dgm:spPr/>
      <dgm:t>
        <a:bodyPr/>
        <a:lstStyle/>
        <a:p>
          <a:endParaRPr lang="ru-RU"/>
        </a:p>
      </dgm:t>
    </dgm:pt>
    <dgm:pt modelId="{FAA5110E-C90A-4F24-B10D-1719B8B2B3E7}" type="sibTrans" cxnId="{A5B9E1C5-0531-4078-B9DE-42FA378B28A1}">
      <dgm:prSet/>
      <dgm:spPr/>
      <dgm:t>
        <a:bodyPr/>
        <a:lstStyle/>
        <a:p>
          <a:endParaRPr lang="ru-RU"/>
        </a:p>
      </dgm:t>
    </dgm:pt>
    <dgm:pt modelId="{DEA80ED0-5493-4BE7-AD4A-CDC0771D00EA}">
      <dgm:prSet phldrT="[Текст]"/>
      <dgm:spPr/>
      <dgm:t>
        <a:bodyPr/>
        <a:lstStyle/>
        <a:p>
          <a:r>
            <a:rPr lang="ru-RU" dirty="0"/>
            <a:t>Варфарин 9 л (99%)</a:t>
          </a:r>
        </a:p>
        <a:p>
          <a:r>
            <a:rPr lang="ru-RU" dirty="0"/>
            <a:t>Фенитоин 35 л (90%)</a:t>
          </a:r>
        </a:p>
        <a:p>
          <a:r>
            <a:rPr lang="ru-RU" dirty="0" err="1"/>
            <a:t>Толбутамид</a:t>
          </a:r>
          <a:r>
            <a:rPr lang="ru-RU" dirty="0"/>
            <a:t> 10 л (96%)</a:t>
          </a:r>
        </a:p>
      </dgm:t>
    </dgm:pt>
    <dgm:pt modelId="{3F51BAB7-D159-4FA4-B93F-D0644A335B19}" type="parTrans" cxnId="{93B5F98D-8E52-4454-ABAA-DAEBFF3618FB}">
      <dgm:prSet/>
      <dgm:spPr/>
      <dgm:t>
        <a:bodyPr/>
        <a:lstStyle/>
        <a:p>
          <a:endParaRPr lang="ru-RU"/>
        </a:p>
      </dgm:t>
    </dgm:pt>
    <dgm:pt modelId="{DCD8A1DA-794A-4F36-B810-5B6155AA41C6}" type="sibTrans" cxnId="{93B5F98D-8E52-4454-ABAA-DAEBFF3618FB}">
      <dgm:prSet/>
      <dgm:spPr/>
      <dgm:t>
        <a:bodyPr/>
        <a:lstStyle/>
        <a:p>
          <a:endParaRPr lang="ru-RU"/>
        </a:p>
      </dgm:t>
    </dgm:pt>
    <dgm:pt modelId="{90DA813E-AE5F-4111-8B29-FFA273060676}" type="pres">
      <dgm:prSet presAssocID="{56D06F2D-4276-46FE-9629-5646FC805A43}" presName="diagram" presStyleCnt="0">
        <dgm:presLayoutVars>
          <dgm:dir/>
          <dgm:resizeHandles val="exact"/>
        </dgm:presLayoutVars>
      </dgm:prSet>
      <dgm:spPr/>
    </dgm:pt>
    <dgm:pt modelId="{8E5881E8-ECC3-4793-9D6F-6AA01F71CF72}" type="pres">
      <dgm:prSet presAssocID="{E315BEB6-C21C-496C-99AB-3C374DE8F572}" presName="node" presStyleLbl="node1" presStyleIdx="0" presStyleCnt="3">
        <dgm:presLayoutVars>
          <dgm:bulletEnabled val="1"/>
        </dgm:presLayoutVars>
      </dgm:prSet>
      <dgm:spPr/>
    </dgm:pt>
    <dgm:pt modelId="{BC85FFEB-8524-42BB-A13A-25F181E54863}" type="pres">
      <dgm:prSet presAssocID="{44C4C114-A01C-4375-B701-C6D6C85A585A}" presName="sibTrans" presStyleCnt="0"/>
      <dgm:spPr/>
    </dgm:pt>
    <dgm:pt modelId="{3CE78864-421D-43C4-9F95-BC67235C21FA}" type="pres">
      <dgm:prSet presAssocID="{A58AFACB-243D-4132-8ED6-78092A599226}" presName="node" presStyleLbl="node1" presStyleIdx="1" presStyleCnt="3">
        <dgm:presLayoutVars>
          <dgm:bulletEnabled val="1"/>
        </dgm:presLayoutVars>
      </dgm:prSet>
      <dgm:spPr/>
    </dgm:pt>
    <dgm:pt modelId="{55B6ADAD-CF39-412D-A168-5F58863593B7}" type="pres">
      <dgm:prSet presAssocID="{FAA5110E-C90A-4F24-B10D-1719B8B2B3E7}" presName="sibTrans" presStyleCnt="0"/>
      <dgm:spPr/>
    </dgm:pt>
    <dgm:pt modelId="{E620C128-41F4-48C4-B41D-F3CD43F26F2E}" type="pres">
      <dgm:prSet presAssocID="{DEA80ED0-5493-4BE7-AD4A-CDC0771D00EA}" presName="node" presStyleLbl="node1" presStyleIdx="2" presStyleCnt="3">
        <dgm:presLayoutVars>
          <dgm:bulletEnabled val="1"/>
        </dgm:presLayoutVars>
      </dgm:prSet>
      <dgm:spPr/>
    </dgm:pt>
  </dgm:ptLst>
  <dgm:cxnLst>
    <dgm:cxn modelId="{DFA9C612-FAAF-4FC2-8C71-58167F10D3CA}" type="presOf" srcId="{A58AFACB-243D-4132-8ED6-78092A599226}" destId="{3CE78864-421D-43C4-9F95-BC67235C21FA}" srcOrd="0" destOrd="0" presId="urn:microsoft.com/office/officeart/2005/8/layout/default"/>
    <dgm:cxn modelId="{43590D30-7E37-40C1-8A09-F9BA3D634AAE}" srcId="{56D06F2D-4276-46FE-9629-5646FC805A43}" destId="{E315BEB6-C21C-496C-99AB-3C374DE8F572}" srcOrd="0" destOrd="0" parTransId="{6C7AD017-85AF-4342-A576-021B6CA210FE}" sibTransId="{44C4C114-A01C-4375-B701-C6D6C85A585A}"/>
    <dgm:cxn modelId="{3AAE0E30-96E5-413C-AA8E-03C026877EBF}" type="presOf" srcId="{DEA80ED0-5493-4BE7-AD4A-CDC0771D00EA}" destId="{E620C128-41F4-48C4-B41D-F3CD43F26F2E}" srcOrd="0" destOrd="0" presId="urn:microsoft.com/office/officeart/2005/8/layout/default"/>
    <dgm:cxn modelId="{1182CD40-A128-4D42-8366-9D83A138365E}" type="presOf" srcId="{E315BEB6-C21C-496C-99AB-3C374DE8F572}" destId="{8E5881E8-ECC3-4793-9D6F-6AA01F71CF72}" srcOrd="0" destOrd="0" presId="urn:microsoft.com/office/officeart/2005/8/layout/default"/>
    <dgm:cxn modelId="{93B5F98D-8E52-4454-ABAA-DAEBFF3618FB}" srcId="{56D06F2D-4276-46FE-9629-5646FC805A43}" destId="{DEA80ED0-5493-4BE7-AD4A-CDC0771D00EA}" srcOrd="2" destOrd="0" parTransId="{3F51BAB7-D159-4FA4-B93F-D0644A335B19}" sibTransId="{DCD8A1DA-794A-4F36-B810-5B6155AA41C6}"/>
    <dgm:cxn modelId="{A5B9E1C5-0531-4078-B9DE-42FA378B28A1}" srcId="{56D06F2D-4276-46FE-9629-5646FC805A43}" destId="{A58AFACB-243D-4132-8ED6-78092A599226}" srcOrd="1" destOrd="0" parTransId="{31AE48A5-11E7-462F-BC22-4F0D5B1CE867}" sibTransId="{FAA5110E-C90A-4F24-B10D-1719B8B2B3E7}"/>
    <dgm:cxn modelId="{4640D5D7-5F9F-4D79-AAFE-B986FFE05803}" type="presOf" srcId="{56D06F2D-4276-46FE-9629-5646FC805A43}" destId="{90DA813E-AE5F-4111-8B29-FFA273060676}" srcOrd="0" destOrd="0" presId="urn:microsoft.com/office/officeart/2005/8/layout/default"/>
    <dgm:cxn modelId="{C618A3DB-F87D-4DFC-AA82-034BF9D14E03}" type="presParOf" srcId="{90DA813E-AE5F-4111-8B29-FFA273060676}" destId="{8E5881E8-ECC3-4793-9D6F-6AA01F71CF72}" srcOrd="0" destOrd="0" presId="urn:microsoft.com/office/officeart/2005/8/layout/default"/>
    <dgm:cxn modelId="{C6A13A6F-6793-434A-BEC8-55AF77612E37}" type="presParOf" srcId="{90DA813E-AE5F-4111-8B29-FFA273060676}" destId="{BC85FFEB-8524-42BB-A13A-25F181E54863}" srcOrd="1" destOrd="0" presId="urn:microsoft.com/office/officeart/2005/8/layout/default"/>
    <dgm:cxn modelId="{38BD0A0F-B935-4060-96AF-2C92E2A76263}" type="presParOf" srcId="{90DA813E-AE5F-4111-8B29-FFA273060676}" destId="{3CE78864-421D-43C4-9F95-BC67235C21FA}" srcOrd="2" destOrd="0" presId="urn:microsoft.com/office/officeart/2005/8/layout/default"/>
    <dgm:cxn modelId="{1EF664E0-9DCD-4CB5-AE27-8E4D8D2398EA}" type="presParOf" srcId="{90DA813E-AE5F-4111-8B29-FFA273060676}" destId="{55B6ADAD-CF39-412D-A168-5F58863593B7}" srcOrd="3" destOrd="0" presId="urn:microsoft.com/office/officeart/2005/8/layout/default"/>
    <dgm:cxn modelId="{7721F2AC-A30C-404B-85A4-86F666AEA172}" type="presParOf" srcId="{90DA813E-AE5F-4111-8B29-FFA273060676}" destId="{E620C128-41F4-48C4-B41D-F3CD43F26F2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D17D66E-6DA8-4B5B-B128-09809A41BD8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82980D-C595-4EEF-BCCF-84639A5EAD30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</a:rPr>
            <a:t>ХИНИДИН - ИНГИБИТОР ГЛИКОПРОТЕИНА-Р</a:t>
          </a:r>
        </a:p>
      </dgm:t>
    </dgm:pt>
    <dgm:pt modelId="{F98B152B-4A6D-4B2D-9229-9E02480FA69B}" type="parTrans" cxnId="{F319CDBA-6073-4C20-8BBF-B7B5AC39D6B4}">
      <dgm:prSet/>
      <dgm:spPr/>
      <dgm:t>
        <a:bodyPr/>
        <a:lstStyle/>
        <a:p>
          <a:endParaRPr lang="ru-RU"/>
        </a:p>
      </dgm:t>
    </dgm:pt>
    <dgm:pt modelId="{71DCF7D4-D394-4302-9423-F114F075C200}" type="sibTrans" cxnId="{F319CDBA-6073-4C20-8BBF-B7B5AC39D6B4}">
      <dgm:prSet/>
      <dgm:spPr/>
      <dgm:t>
        <a:bodyPr/>
        <a:lstStyle/>
        <a:p>
          <a:endParaRPr lang="ru-RU"/>
        </a:p>
      </dgm:t>
    </dgm:pt>
    <dgm:pt modelId="{79A9909D-A84E-41A2-A9AF-96876A9956BA}">
      <dgm:prSet phldrT="[Текст]" custT="1"/>
      <dgm:spPr/>
      <dgm:t>
        <a:bodyPr/>
        <a:lstStyle/>
        <a:p>
          <a:r>
            <a:rPr lang="en-GB" altLang="ru-RU" sz="1400" dirty="0">
              <a:solidFill>
                <a:schemeClr val="tx1"/>
              </a:solidFill>
              <a:latin typeface="Arial" panose="020B0604020202020204" pitchFamily="34" charset="0"/>
            </a:rPr>
            <a:t>ПРОНИКНОВЕНИЕ ЛОПЕРАМИДА</a:t>
          </a:r>
          <a:r>
            <a:rPr lang="ru-RU" altLang="ru-RU" sz="1400" dirty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en-GB" altLang="ru-RU" sz="1400" dirty="0">
              <a:solidFill>
                <a:schemeClr val="tx1"/>
              </a:solidFill>
              <a:latin typeface="Arial" panose="020B0604020202020204" pitchFamily="34" charset="0"/>
            </a:rPr>
            <a:t>В ЦНС</a:t>
          </a:r>
          <a:endParaRPr lang="ru-RU" sz="1400" dirty="0">
            <a:solidFill>
              <a:schemeClr val="tx1"/>
            </a:solidFill>
          </a:endParaRPr>
        </a:p>
      </dgm:t>
    </dgm:pt>
    <dgm:pt modelId="{36FAD20C-4584-455B-BD1A-63856BE926DF}" type="parTrans" cxnId="{8AB80A32-02E5-48C8-9C2A-0A52BE1B8784}">
      <dgm:prSet/>
      <dgm:spPr/>
      <dgm:t>
        <a:bodyPr/>
        <a:lstStyle/>
        <a:p>
          <a:endParaRPr lang="ru-RU"/>
        </a:p>
      </dgm:t>
    </dgm:pt>
    <dgm:pt modelId="{D769F512-975F-48A9-A6F7-197FFE2D32FC}" type="sibTrans" cxnId="{8AB80A32-02E5-48C8-9C2A-0A52BE1B8784}">
      <dgm:prSet/>
      <dgm:spPr/>
      <dgm:t>
        <a:bodyPr/>
        <a:lstStyle/>
        <a:p>
          <a:endParaRPr lang="ru-RU"/>
        </a:p>
      </dgm:t>
    </dgm:pt>
    <dgm:pt modelId="{F2D9E99F-E959-417E-982F-E78793E0F8A9}">
      <dgm:prSet phldrT="[Текст]" custT="1"/>
      <dgm:spPr/>
      <dgm:t>
        <a:bodyPr/>
        <a:lstStyle/>
        <a:p>
          <a:r>
            <a:rPr lang="en-GB" altLang="ru-RU" sz="2000" dirty="0">
              <a:solidFill>
                <a:schemeClr val="tx1"/>
              </a:solidFill>
              <a:latin typeface="Arial" panose="020B0604020202020204" pitchFamily="34" charset="0"/>
            </a:rPr>
            <a:t>МОРФИНО</a:t>
          </a:r>
          <a:r>
            <a:rPr lang="ru-RU" altLang="ru-RU" sz="2000" dirty="0">
              <a:solidFill>
                <a:schemeClr val="tx1"/>
              </a:solidFill>
              <a:latin typeface="Arial" panose="020B0604020202020204" pitchFamily="34" charset="0"/>
            </a:rPr>
            <a:t>-</a:t>
          </a:r>
          <a:r>
            <a:rPr lang="en-GB" altLang="ru-RU" sz="2000" dirty="0">
              <a:solidFill>
                <a:schemeClr val="tx1"/>
              </a:solidFill>
              <a:latin typeface="Arial" panose="020B0604020202020204" pitchFamily="34" charset="0"/>
            </a:rPr>
            <a:t>ПОДОБНЫЕ</a:t>
          </a:r>
          <a:r>
            <a:rPr lang="ru-RU" altLang="ru-RU" sz="2000" dirty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en-GB" altLang="ru-RU" sz="2000" dirty="0">
              <a:solidFill>
                <a:schemeClr val="tx1"/>
              </a:solidFill>
              <a:latin typeface="Arial" panose="020B0604020202020204" pitchFamily="34" charset="0"/>
            </a:rPr>
            <a:t>ЭФФЕКТЫ</a:t>
          </a:r>
          <a:endParaRPr lang="ru-RU" sz="2000" dirty="0">
            <a:solidFill>
              <a:schemeClr val="tx1"/>
            </a:solidFill>
          </a:endParaRPr>
        </a:p>
      </dgm:t>
    </dgm:pt>
    <dgm:pt modelId="{E9D157D1-1FA5-48C4-AB90-70F3D4720949}" type="parTrans" cxnId="{E596A055-E2ED-4E95-88DC-BA8710640B92}">
      <dgm:prSet/>
      <dgm:spPr/>
      <dgm:t>
        <a:bodyPr/>
        <a:lstStyle/>
        <a:p>
          <a:endParaRPr lang="ru-RU"/>
        </a:p>
      </dgm:t>
    </dgm:pt>
    <dgm:pt modelId="{C9B1E389-D2FA-422F-9DDE-79DBC9162EE9}" type="sibTrans" cxnId="{E596A055-E2ED-4E95-88DC-BA8710640B92}">
      <dgm:prSet/>
      <dgm:spPr/>
      <dgm:t>
        <a:bodyPr/>
        <a:lstStyle/>
        <a:p>
          <a:endParaRPr lang="ru-RU"/>
        </a:p>
      </dgm:t>
    </dgm:pt>
    <dgm:pt modelId="{E0A14E50-BD58-4BF4-BA41-3865871D766A}">
      <dgm:prSet phldrT="[Текст]" custT="1"/>
      <dgm:spPr/>
      <dgm:t>
        <a:bodyPr/>
        <a:lstStyle/>
        <a:p>
          <a:r>
            <a:rPr lang="en-GB" altLang="ru-RU" sz="1400" dirty="0">
              <a:solidFill>
                <a:schemeClr val="tx1"/>
              </a:solidFill>
              <a:latin typeface="Arial" panose="020B0604020202020204" pitchFamily="34" charset="0"/>
            </a:rPr>
            <a:t>ПОВЫШЕНИЕ</a:t>
          </a:r>
          <a:r>
            <a:rPr lang="ru-RU" altLang="ru-RU" sz="1400" dirty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en-GB" altLang="ru-RU" sz="1400" dirty="0">
              <a:solidFill>
                <a:schemeClr val="tx1"/>
              </a:solidFill>
              <a:latin typeface="Arial" panose="020B0604020202020204" pitchFamily="34" charset="0"/>
            </a:rPr>
            <a:t>ПРОНИЦАЕМОСТИ</a:t>
          </a:r>
          <a:r>
            <a:rPr lang="ru-RU" altLang="ru-RU" sz="1400" dirty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en-GB" altLang="ru-RU" sz="1400" dirty="0">
              <a:solidFill>
                <a:schemeClr val="tx1"/>
              </a:solidFill>
              <a:latin typeface="Arial" panose="020B0604020202020204" pitchFamily="34" charset="0"/>
            </a:rPr>
            <a:t>ГЭБ ДЛЯ ЛОПЕРАМИДА </a:t>
          </a:r>
          <a:endParaRPr lang="ru-RU" sz="1400" dirty="0">
            <a:solidFill>
              <a:schemeClr val="tx1"/>
            </a:solidFill>
          </a:endParaRPr>
        </a:p>
      </dgm:t>
    </dgm:pt>
    <dgm:pt modelId="{12460861-4144-4D27-ACBB-688A733A4BD8}" type="parTrans" cxnId="{2BD2FB26-FB4E-41E9-9E30-D80782E01BEA}">
      <dgm:prSet/>
      <dgm:spPr/>
      <dgm:t>
        <a:bodyPr/>
        <a:lstStyle/>
        <a:p>
          <a:endParaRPr lang="ru-RU"/>
        </a:p>
      </dgm:t>
    </dgm:pt>
    <dgm:pt modelId="{164D6A06-CD37-4845-9038-38839C0408C7}" type="sibTrans" cxnId="{2BD2FB26-FB4E-41E9-9E30-D80782E01BEA}">
      <dgm:prSet/>
      <dgm:spPr/>
      <dgm:t>
        <a:bodyPr/>
        <a:lstStyle/>
        <a:p>
          <a:endParaRPr lang="ru-RU"/>
        </a:p>
      </dgm:t>
    </dgm:pt>
    <dgm:pt modelId="{D5BAA650-0F83-41DE-A75F-395CF7B6BF9E}" type="pres">
      <dgm:prSet presAssocID="{5D17D66E-6DA8-4B5B-B128-09809A41BD8C}" presName="CompostProcess" presStyleCnt="0">
        <dgm:presLayoutVars>
          <dgm:dir/>
          <dgm:resizeHandles val="exact"/>
        </dgm:presLayoutVars>
      </dgm:prSet>
      <dgm:spPr/>
    </dgm:pt>
    <dgm:pt modelId="{328D98AC-CD30-4738-9808-C3AE92A92724}" type="pres">
      <dgm:prSet presAssocID="{5D17D66E-6DA8-4B5B-B128-09809A41BD8C}" presName="arrow" presStyleLbl="bgShp" presStyleIdx="0" presStyleCnt="1"/>
      <dgm:spPr/>
    </dgm:pt>
    <dgm:pt modelId="{F84D9DFE-BE45-4598-837F-8117E58B9598}" type="pres">
      <dgm:prSet presAssocID="{5D17D66E-6DA8-4B5B-B128-09809A41BD8C}" presName="linearProcess" presStyleCnt="0"/>
      <dgm:spPr/>
    </dgm:pt>
    <dgm:pt modelId="{61438CE2-B98C-45D5-A648-4FE3CB0D62B1}" type="pres">
      <dgm:prSet presAssocID="{4F82980D-C595-4EEF-BCCF-84639A5EAD30}" presName="textNode" presStyleLbl="node1" presStyleIdx="0" presStyleCnt="4">
        <dgm:presLayoutVars>
          <dgm:bulletEnabled val="1"/>
        </dgm:presLayoutVars>
      </dgm:prSet>
      <dgm:spPr/>
    </dgm:pt>
    <dgm:pt modelId="{C24902EE-4CEA-42A2-85C1-E52DDF420E21}" type="pres">
      <dgm:prSet presAssocID="{71DCF7D4-D394-4302-9423-F114F075C200}" presName="sibTrans" presStyleCnt="0"/>
      <dgm:spPr/>
    </dgm:pt>
    <dgm:pt modelId="{376C61A3-F873-4472-B556-701274B566DD}" type="pres">
      <dgm:prSet presAssocID="{E0A14E50-BD58-4BF4-BA41-3865871D766A}" presName="textNode" presStyleLbl="node1" presStyleIdx="1" presStyleCnt="4">
        <dgm:presLayoutVars>
          <dgm:bulletEnabled val="1"/>
        </dgm:presLayoutVars>
      </dgm:prSet>
      <dgm:spPr/>
    </dgm:pt>
    <dgm:pt modelId="{757D537A-DBA2-4441-9AC8-E6CBF79B4D0B}" type="pres">
      <dgm:prSet presAssocID="{164D6A06-CD37-4845-9038-38839C0408C7}" presName="sibTrans" presStyleCnt="0"/>
      <dgm:spPr/>
    </dgm:pt>
    <dgm:pt modelId="{DC6F7C81-3A92-4593-89B1-A0A056B7749C}" type="pres">
      <dgm:prSet presAssocID="{79A9909D-A84E-41A2-A9AF-96876A9956BA}" presName="textNode" presStyleLbl="node1" presStyleIdx="2" presStyleCnt="4">
        <dgm:presLayoutVars>
          <dgm:bulletEnabled val="1"/>
        </dgm:presLayoutVars>
      </dgm:prSet>
      <dgm:spPr/>
    </dgm:pt>
    <dgm:pt modelId="{55409581-CC36-459C-BE16-475B781480D4}" type="pres">
      <dgm:prSet presAssocID="{D769F512-975F-48A9-A6F7-197FFE2D32FC}" presName="sibTrans" presStyleCnt="0"/>
      <dgm:spPr/>
    </dgm:pt>
    <dgm:pt modelId="{741DB64D-E6E6-4D2E-A530-2D8AB239E690}" type="pres">
      <dgm:prSet presAssocID="{F2D9E99F-E959-417E-982F-E78793E0F8A9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784A7003-18D1-42F9-8D9B-BA7E5E5F6842}" type="presOf" srcId="{4F82980D-C595-4EEF-BCCF-84639A5EAD30}" destId="{61438CE2-B98C-45D5-A648-4FE3CB0D62B1}" srcOrd="0" destOrd="0" presId="urn:microsoft.com/office/officeart/2005/8/layout/hProcess9"/>
    <dgm:cxn modelId="{2BD2FB26-FB4E-41E9-9E30-D80782E01BEA}" srcId="{5D17D66E-6DA8-4B5B-B128-09809A41BD8C}" destId="{E0A14E50-BD58-4BF4-BA41-3865871D766A}" srcOrd="1" destOrd="0" parTransId="{12460861-4144-4D27-ACBB-688A733A4BD8}" sibTransId="{164D6A06-CD37-4845-9038-38839C0408C7}"/>
    <dgm:cxn modelId="{8AB80A32-02E5-48C8-9C2A-0A52BE1B8784}" srcId="{5D17D66E-6DA8-4B5B-B128-09809A41BD8C}" destId="{79A9909D-A84E-41A2-A9AF-96876A9956BA}" srcOrd="2" destOrd="0" parTransId="{36FAD20C-4584-455B-BD1A-63856BE926DF}" sibTransId="{D769F512-975F-48A9-A6F7-197FFE2D32FC}"/>
    <dgm:cxn modelId="{2F969063-656A-4E63-AA6B-C7B1B95E0248}" type="presOf" srcId="{F2D9E99F-E959-417E-982F-E78793E0F8A9}" destId="{741DB64D-E6E6-4D2E-A530-2D8AB239E690}" srcOrd="0" destOrd="0" presId="urn:microsoft.com/office/officeart/2005/8/layout/hProcess9"/>
    <dgm:cxn modelId="{1DCC9852-3CB5-47BC-AA6F-396DD21EDEB9}" type="presOf" srcId="{79A9909D-A84E-41A2-A9AF-96876A9956BA}" destId="{DC6F7C81-3A92-4593-89B1-A0A056B7749C}" srcOrd="0" destOrd="0" presId="urn:microsoft.com/office/officeart/2005/8/layout/hProcess9"/>
    <dgm:cxn modelId="{E596A055-E2ED-4E95-88DC-BA8710640B92}" srcId="{5D17D66E-6DA8-4B5B-B128-09809A41BD8C}" destId="{F2D9E99F-E959-417E-982F-E78793E0F8A9}" srcOrd="3" destOrd="0" parTransId="{E9D157D1-1FA5-48C4-AB90-70F3D4720949}" sibTransId="{C9B1E389-D2FA-422F-9DDE-79DBC9162EE9}"/>
    <dgm:cxn modelId="{FAAF3F83-5FD9-43E1-ACC6-C48E3876AAC7}" type="presOf" srcId="{E0A14E50-BD58-4BF4-BA41-3865871D766A}" destId="{376C61A3-F873-4472-B556-701274B566DD}" srcOrd="0" destOrd="0" presId="urn:microsoft.com/office/officeart/2005/8/layout/hProcess9"/>
    <dgm:cxn modelId="{F319CDBA-6073-4C20-8BBF-B7B5AC39D6B4}" srcId="{5D17D66E-6DA8-4B5B-B128-09809A41BD8C}" destId="{4F82980D-C595-4EEF-BCCF-84639A5EAD30}" srcOrd="0" destOrd="0" parTransId="{F98B152B-4A6D-4B2D-9229-9E02480FA69B}" sibTransId="{71DCF7D4-D394-4302-9423-F114F075C200}"/>
    <dgm:cxn modelId="{F035EFC5-4B83-4A4D-A018-B42C7FEA44DE}" type="presOf" srcId="{5D17D66E-6DA8-4B5B-B128-09809A41BD8C}" destId="{D5BAA650-0F83-41DE-A75F-395CF7B6BF9E}" srcOrd="0" destOrd="0" presId="urn:microsoft.com/office/officeart/2005/8/layout/hProcess9"/>
    <dgm:cxn modelId="{CB6B1875-F297-40A7-95BA-7199524A6999}" type="presParOf" srcId="{D5BAA650-0F83-41DE-A75F-395CF7B6BF9E}" destId="{328D98AC-CD30-4738-9808-C3AE92A92724}" srcOrd="0" destOrd="0" presId="urn:microsoft.com/office/officeart/2005/8/layout/hProcess9"/>
    <dgm:cxn modelId="{E5AD0D12-0103-437D-BE01-55C5B97241E9}" type="presParOf" srcId="{D5BAA650-0F83-41DE-A75F-395CF7B6BF9E}" destId="{F84D9DFE-BE45-4598-837F-8117E58B9598}" srcOrd="1" destOrd="0" presId="urn:microsoft.com/office/officeart/2005/8/layout/hProcess9"/>
    <dgm:cxn modelId="{3AFF0558-67BC-493F-BB73-83A0697787E4}" type="presParOf" srcId="{F84D9DFE-BE45-4598-837F-8117E58B9598}" destId="{61438CE2-B98C-45D5-A648-4FE3CB0D62B1}" srcOrd="0" destOrd="0" presId="urn:microsoft.com/office/officeart/2005/8/layout/hProcess9"/>
    <dgm:cxn modelId="{01B1BCBD-063E-49DF-B6DD-BEC5E15AF257}" type="presParOf" srcId="{F84D9DFE-BE45-4598-837F-8117E58B9598}" destId="{C24902EE-4CEA-42A2-85C1-E52DDF420E21}" srcOrd="1" destOrd="0" presId="urn:microsoft.com/office/officeart/2005/8/layout/hProcess9"/>
    <dgm:cxn modelId="{FA26E1EE-6E00-4062-AC23-52A925DDADA5}" type="presParOf" srcId="{F84D9DFE-BE45-4598-837F-8117E58B9598}" destId="{376C61A3-F873-4472-B556-701274B566DD}" srcOrd="2" destOrd="0" presId="urn:microsoft.com/office/officeart/2005/8/layout/hProcess9"/>
    <dgm:cxn modelId="{88F12CB1-649A-4152-B812-AB482766D84B}" type="presParOf" srcId="{F84D9DFE-BE45-4598-837F-8117E58B9598}" destId="{757D537A-DBA2-4441-9AC8-E6CBF79B4D0B}" srcOrd="3" destOrd="0" presId="urn:microsoft.com/office/officeart/2005/8/layout/hProcess9"/>
    <dgm:cxn modelId="{F424D047-1824-473F-BB9D-08EA200985BE}" type="presParOf" srcId="{F84D9DFE-BE45-4598-837F-8117E58B9598}" destId="{DC6F7C81-3A92-4593-89B1-A0A056B7749C}" srcOrd="4" destOrd="0" presId="urn:microsoft.com/office/officeart/2005/8/layout/hProcess9"/>
    <dgm:cxn modelId="{95BE25DF-E0A3-40F0-94E4-0EF993AAF5CA}" type="presParOf" srcId="{F84D9DFE-BE45-4598-837F-8117E58B9598}" destId="{55409581-CC36-459C-BE16-475B781480D4}" srcOrd="5" destOrd="0" presId="urn:microsoft.com/office/officeart/2005/8/layout/hProcess9"/>
    <dgm:cxn modelId="{71077774-EB80-4A69-BD8F-745A05B79F85}" type="presParOf" srcId="{F84D9DFE-BE45-4598-837F-8117E58B9598}" destId="{741DB64D-E6E6-4D2E-A530-2D8AB239E69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724557E-BFDE-40D8-B6D9-C03E87BF531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F07A7C-0030-45BF-B499-538C6C458D29}">
      <dgm:prSet phldrT="[Текст]"/>
      <dgm:spPr/>
      <dgm:t>
        <a:bodyPr/>
        <a:lstStyle/>
        <a:p>
          <a:r>
            <a:rPr lang="ru-RU" dirty="0"/>
            <a:t>Клубочковая фильтрация в почках</a:t>
          </a:r>
        </a:p>
      </dgm:t>
    </dgm:pt>
    <dgm:pt modelId="{23ACB566-01F2-4E6B-BA41-CBE5790462E9}" type="parTrans" cxnId="{1AA8FF74-F626-4031-A61E-28F44DCCD072}">
      <dgm:prSet/>
      <dgm:spPr/>
      <dgm:t>
        <a:bodyPr/>
        <a:lstStyle/>
        <a:p>
          <a:endParaRPr lang="ru-RU"/>
        </a:p>
      </dgm:t>
    </dgm:pt>
    <dgm:pt modelId="{AA948F02-80C6-4105-A805-917B067D6DD6}" type="sibTrans" cxnId="{1AA8FF74-F626-4031-A61E-28F44DCCD072}">
      <dgm:prSet/>
      <dgm:spPr/>
      <dgm:t>
        <a:bodyPr/>
        <a:lstStyle/>
        <a:p>
          <a:endParaRPr lang="ru-RU"/>
        </a:p>
      </dgm:t>
    </dgm:pt>
    <dgm:pt modelId="{7CCCD9F7-6FF8-471B-B34B-CB310F494832}">
      <dgm:prSet phldrT="[Текст]"/>
      <dgm:spPr/>
      <dgm:t>
        <a:bodyPr/>
        <a:lstStyle/>
        <a:p>
          <a:r>
            <a:rPr lang="ru-RU" dirty="0" err="1"/>
            <a:t>Канальцевая</a:t>
          </a:r>
          <a:r>
            <a:rPr lang="ru-RU" dirty="0"/>
            <a:t> </a:t>
          </a:r>
          <a:r>
            <a:rPr lang="ru-RU" dirty="0" err="1"/>
            <a:t>реабсорбция</a:t>
          </a:r>
          <a:r>
            <a:rPr lang="ru-RU" dirty="0"/>
            <a:t> в почках</a:t>
          </a:r>
        </a:p>
      </dgm:t>
    </dgm:pt>
    <dgm:pt modelId="{2037BCFF-0848-4322-A0BE-DE70B78B4933}" type="parTrans" cxnId="{BB293B0E-F955-4AFA-A558-372CD175A160}">
      <dgm:prSet/>
      <dgm:spPr/>
      <dgm:t>
        <a:bodyPr/>
        <a:lstStyle/>
        <a:p>
          <a:endParaRPr lang="ru-RU"/>
        </a:p>
      </dgm:t>
    </dgm:pt>
    <dgm:pt modelId="{8AA29791-019A-4A1C-9439-707A6E6F5943}" type="sibTrans" cxnId="{BB293B0E-F955-4AFA-A558-372CD175A160}">
      <dgm:prSet/>
      <dgm:spPr/>
      <dgm:t>
        <a:bodyPr/>
        <a:lstStyle/>
        <a:p>
          <a:endParaRPr lang="ru-RU"/>
        </a:p>
      </dgm:t>
    </dgm:pt>
    <dgm:pt modelId="{0B768559-9747-41F1-8196-7B7C793B4644}">
      <dgm:prSet phldrT="[Текст]"/>
      <dgm:spPr/>
      <dgm:t>
        <a:bodyPr/>
        <a:lstStyle/>
        <a:p>
          <a:r>
            <a:rPr lang="ru-RU" dirty="0"/>
            <a:t>Активная секреция в почках и печени</a:t>
          </a:r>
        </a:p>
      </dgm:t>
    </dgm:pt>
    <dgm:pt modelId="{1C31E045-B490-4480-A71E-3E7D70249316}" type="parTrans" cxnId="{54D9EF81-C74B-48E8-A362-07C13C5F59C8}">
      <dgm:prSet/>
      <dgm:spPr/>
      <dgm:t>
        <a:bodyPr/>
        <a:lstStyle/>
        <a:p>
          <a:endParaRPr lang="ru-RU"/>
        </a:p>
      </dgm:t>
    </dgm:pt>
    <dgm:pt modelId="{8714E2A3-CCA6-403B-B71B-14155ABB3368}" type="sibTrans" cxnId="{54D9EF81-C74B-48E8-A362-07C13C5F59C8}">
      <dgm:prSet/>
      <dgm:spPr/>
      <dgm:t>
        <a:bodyPr/>
        <a:lstStyle/>
        <a:p>
          <a:endParaRPr lang="ru-RU"/>
        </a:p>
      </dgm:t>
    </dgm:pt>
    <dgm:pt modelId="{A8475CF4-385D-434C-A4C3-F8912467D200}" type="pres">
      <dgm:prSet presAssocID="{9724557E-BFDE-40D8-B6D9-C03E87BF5310}" presName="Name0" presStyleCnt="0">
        <dgm:presLayoutVars>
          <dgm:dir/>
          <dgm:resizeHandles val="exact"/>
        </dgm:presLayoutVars>
      </dgm:prSet>
      <dgm:spPr/>
    </dgm:pt>
    <dgm:pt modelId="{EDFE1AC8-887E-4942-8074-467B5DA31537}" type="pres">
      <dgm:prSet presAssocID="{6FF07A7C-0030-45BF-B499-538C6C458D29}" presName="node" presStyleLbl="node1" presStyleIdx="0" presStyleCnt="3">
        <dgm:presLayoutVars>
          <dgm:bulletEnabled val="1"/>
        </dgm:presLayoutVars>
      </dgm:prSet>
      <dgm:spPr/>
    </dgm:pt>
    <dgm:pt modelId="{D7029B20-2730-4336-A9AD-7D11AA856B2B}" type="pres">
      <dgm:prSet presAssocID="{AA948F02-80C6-4105-A805-917B067D6DD6}" presName="sibTrans" presStyleCnt="0"/>
      <dgm:spPr/>
    </dgm:pt>
    <dgm:pt modelId="{ECE92F97-C8EC-42A2-9AAE-01E73A008CF5}" type="pres">
      <dgm:prSet presAssocID="{7CCCD9F7-6FF8-471B-B34B-CB310F494832}" presName="node" presStyleLbl="node1" presStyleIdx="1" presStyleCnt="3">
        <dgm:presLayoutVars>
          <dgm:bulletEnabled val="1"/>
        </dgm:presLayoutVars>
      </dgm:prSet>
      <dgm:spPr/>
    </dgm:pt>
    <dgm:pt modelId="{68660534-3ADF-462B-8527-49637E06E7C9}" type="pres">
      <dgm:prSet presAssocID="{8AA29791-019A-4A1C-9439-707A6E6F5943}" presName="sibTrans" presStyleCnt="0"/>
      <dgm:spPr/>
    </dgm:pt>
    <dgm:pt modelId="{3DEEF573-1752-4164-97F0-CCA2E6C929E0}" type="pres">
      <dgm:prSet presAssocID="{0B768559-9747-41F1-8196-7B7C793B4644}" presName="node" presStyleLbl="node1" presStyleIdx="2" presStyleCnt="3">
        <dgm:presLayoutVars>
          <dgm:bulletEnabled val="1"/>
        </dgm:presLayoutVars>
      </dgm:prSet>
      <dgm:spPr/>
    </dgm:pt>
  </dgm:ptLst>
  <dgm:cxnLst>
    <dgm:cxn modelId="{BB293B0E-F955-4AFA-A558-372CD175A160}" srcId="{9724557E-BFDE-40D8-B6D9-C03E87BF5310}" destId="{7CCCD9F7-6FF8-471B-B34B-CB310F494832}" srcOrd="1" destOrd="0" parTransId="{2037BCFF-0848-4322-A0BE-DE70B78B4933}" sibTransId="{8AA29791-019A-4A1C-9439-707A6E6F5943}"/>
    <dgm:cxn modelId="{72AF591A-6471-47BB-92B0-0472D8D28686}" type="presOf" srcId="{9724557E-BFDE-40D8-B6D9-C03E87BF5310}" destId="{A8475CF4-385D-434C-A4C3-F8912467D200}" srcOrd="0" destOrd="0" presId="urn:microsoft.com/office/officeart/2005/8/layout/hList6"/>
    <dgm:cxn modelId="{1AA8FF74-F626-4031-A61E-28F44DCCD072}" srcId="{9724557E-BFDE-40D8-B6D9-C03E87BF5310}" destId="{6FF07A7C-0030-45BF-B499-538C6C458D29}" srcOrd="0" destOrd="0" parTransId="{23ACB566-01F2-4E6B-BA41-CBE5790462E9}" sibTransId="{AA948F02-80C6-4105-A805-917B067D6DD6}"/>
    <dgm:cxn modelId="{BF363B76-1DCC-46EF-B1A9-AC0F767A945B}" type="presOf" srcId="{7CCCD9F7-6FF8-471B-B34B-CB310F494832}" destId="{ECE92F97-C8EC-42A2-9AAE-01E73A008CF5}" srcOrd="0" destOrd="0" presId="urn:microsoft.com/office/officeart/2005/8/layout/hList6"/>
    <dgm:cxn modelId="{54D9EF81-C74B-48E8-A362-07C13C5F59C8}" srcId="{9724557E-BFDE-40D8-B6D9-C03E87BF5310}" destId="{0B768559-9747-41F1-8196-7B7C793B4644}" srcOrd="2" destOrd="0" parTransId="{1C31E045-B490-4480-A71E-3E7D70249316}" sibTransId="{8714E2A3-CCA6-403B-B71B-14155ABB3368}"/>
    <dgm:cxn modelId="{9A60F6A6-DC62-4D97-9B80-0D98DD11247F}" type="presOf" srcId="{6FF07A7C-0030-45BF-B499-538C6C458D29}" destId="{EDFE1AC8-887E-4942-8074-467B5DA31537}" srcOrd="0" destOrd="0" presId="urn:microsoft.com/office/officeart/2005/8/layout/hList6"/>
    <dgm:cxn modelId="{DB9F14F0-6238-4AE6-A1CF-DCE9683E8170}" type="presOf" srcId="{0B768559-9747-41F1-8196-7B7C793B4644}" destId="{3DEEF573-1752-4164-97F0-CCA2E6C929E0}" srcOrd="0" destOrd="0" presId="urn:microsoft.com/office/officeart/2005/8/layout/hList6"/>
    <dgm:cxn modelId="{F2E56A62-5C15-4B79-9DA3-6F227426A908}" type="presParOf" srcId="{A8475CF4-385D-434C-A4C3-F8912467D200}" destId="{EDFE1AC8-887E-4942-8074-467B5DA31537}" srcOrd="0" destOrd="0" presId="urn:microsoft.com/office/officeart/2005/8/layout/hList6"/>
    <dgm:cxn modelId="{EB26AAB6-31F3-46BA-B720-BD2B3F94B459}" type="presParOf" srcId="{A8475CF4-385D-434C-A4C3-F8912467D200}" destId="{D7029B20-2730-4336-A9AD-7D11AA856B2B}" srcOrd="1" destOrd="0" presId="urn:microsoft.com/office/officeart/2005/8/layout/hList6"/>
    <dgm:cxn modelId="{C51B9267-8DC5-4F4F-97AA-FC9B7451D073}" type="presParOf" srcId="{A8475CF4-385D-434C-A4C3-F8912467D200}" destId="{ECE92F97-C8EC-42A2-9AAE-01E73A008CF5}" srcOrd="2" destOrd="0" presId="urn:microsoft.com/office/officeart/2005/8/layout/hList6"/>
    <dgm:cxn modelId="{DA07D47F-8C2C-45EC-BD29-2F55C644CAFE}" type="presParOf" srcId="{A8475CF4-385D-434C-A4C3-F8912467D200}" destId="{68660534-3ADF-462B-8527-49637E06E7C9}" srcOrd="3" destOrd="0" presId="urn:microsoft.com/office/officeart/2005/8/layout/hList6"/>
    <dgm:cxn modelId="{42B22D0B-3633-461B-93E1-11D95AFE46D5}" type="presParOf" srcId="{A8475CF4-385D-434C-A4C3-F8912467D200}" destId="{3DEEF573-1752-4164-97F0-CCA2E6C929E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8534545-F5A0-4C8E-B1A5-6A22CF6C24E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2A3FE5-E3EE-4F3A-A7D6-BB4A3E94CAD8}">
      <dgm:prSet phldrT="[Текст]"/>
      <dgm:spPr/>
      <dgm:t>
        <a:bodyPr/>
        <a:lstStyle/>
        <a:p>
          <a:r>
            <a:rPr lang="ru-RU" dirty="0"/>
            <a:t>ГЛИКОПРОТЕИН-Р</a:t>
          </a:r>
        </a:p>
      </dgm:t>
    </dgm:pt>
    <dgm:pt modelId="{FEB73096-730B-45CA-9FAD-D8F279877A8D}" type="parTrans" cxnId="{2041BFFA-0232-4378-9B42-9E1512B7B63E}">
      <dgm:prSet/>
      <dgm:spPr/>
      <dgm:t>
        <a:bodyPr/>
        <a:lstStyle/>
        <a:p>
          <a:endParaRPr lang="ru-RU"/>
        </a:p>
      </dgm:t>
    </dgm:pt>
    <dgm:pt modelId="{FCABC775-E606-49E3-8E04-596528202489}" type="sibTrans" cxnId="{2041BFFA-0232-4378-9B42-9E1512B7B63E}">
      <dgm:prSet/>
      <dgm:spPr/>
      <dgm:t>
        <a:bodyPr/>
        <a:lstStyle/>
        <a:p>
          <a:endParaRPr lang="ru-RU"/>
        </a:p>
      </dgm:t>
    </dgm:pt>
    <dgm:pt modelId="{4D86678C-5FD8-4649-9CE5-DE365E2D0577}">
      <dgm:prSet phldrT="[Текст]"/>
      <dgm:spPr/>
      <dgm:t>
        <a:bodyPr/>
        <a:lstStyle/>
        <a:p>
          <a:r>
            <a:rPr lang="ru-RU" dirty="0"/>
            <a:t>Почки</a:t>
          </a:r>
        </a:p>
      </dgm:t>
    </dgm:pt>
    <dgm:pt modelId="{310537CC-08A8-4052-AF0A-3D866CF042F9}" type="parTrans" cxnId="{395D3290-4E87-40B2-A543-D2A3862A41F9}">
      <dgm:prSet/>
      <dgm:spPr/>
      <dgm:t>
        <a:bodyPr/>
        <a:lstStyle/>
        <a:p>
          <a:endParaRPr lang="ru-RU"/>
        </a:p>
      </dgm:t>
    </dgm:pt>
    <dgm:pt modelId="{0BC2B16A-5EC9-4B35-96A1-DA5309EC198E}" type="sibTrans" cxnId="{395D3290-4E87-40B2-A543-D2A3862A41F9}">
      <dgm:prSet/>
      <dgm:spPr/>
      <dgm:t>
        <a:bodyPr/>
        <a:lstStyle/>
        <a:p>
          <a:endParaRPr lang="ru-RU"/>
        </a:p>
      </dgm:t>
    </dgm:pt>
    <dgm:pt modelId="{D6E9D513-B302-4A32-89DD-81798CE9E602}">
      <dgm:prSet phldrT="[Текст]"/>
      <dgm:spPr/>
      <dgm:t>
        <a:bodyPr/>
        <a:lstStyle/>
        <a:p>
          <a:r>
            <a:rPr lang="ru-RU" dirty="0"/>
            <a:t>ТРАНСПОРТЕРЫ ОРГАНИЧЕСКИХ АНИОНОВ</a:t>
          </a:r>
        </a:p>
      </dgm:t>
    </dgm:pt>
    <dgm:pt modelId="{A2BEB22D-7FE2-4C58-A262-E7B2EF53A681}" type="parTrans" cxnId="{DD27020C-DFD2-47AE-B742-FE16802A55A4}">
      <dgm:prSet/>
      <dgm:spPr/>
      <dgm:t>
        <a:bodyPr/>
        <a:lstStyle/>
        <a:p>
          <a:endParaRPr lang="ru-RU"/>
        </a:p>
      </dgm:t>
    </dgm:pt>
    <dgm:pt modelId="{8F0A68D7-14C9-4777-B58B-38F9E6243C8F}" type="sibTrans" cxnId="{DD27020C-DFD2-47AE-B742-FE16802A55A4}">
      <dgm:prSet/>
      <dgm:spPr/>
      <dgm:t>
        <a:bodyPr/>
        <a:lstStyle/>
        <a:p>
          <a:endParaRPr lang="ru-RU"/>
        </a:p>
      </dgm:t>
    </dgm:pt>
    <dgm:pt modelId="{2CBB2B7A-4604-40F2-990C-A3FA6B620B35}">
      <dgm:prSet phldrT="[Текст]"/>
      <dgm:spPr/>
      <dgm:t>
        <a:bodyPr/>
        <a:lstStyle/>
        <a:p>
          <a:r>
            <a:rPr lang="ru-RU" dirty="0"/>
            <a:t>Печень</a:t>
          </a:r>
        </a:p>
      </dgm:t>
    </dgm:pt>
    <dgm:pt modelId="{1934E83F-2D66-453D-91C5-72F20E349606}" type="parTrans" cxnId="{45C406D1-57DE-48DB-A6BA-F46FB83E707A}">
      <dgm:prSet/>
      <dgm:spPr/>
      <dgm:t>
        <a:bodyPr/>
        <a:lstStyle/>
        <a:p>
          <a:endParaRPr lang="ru-RU"/>
        </a:p>
      </dgm:t>
    </dgm:pt>
    <dgm:pt modelId="{6CE260B0-B6DB-4B95-A2B3-32DC8DC42CFC}" type="sibTrans" cxnId="{45C406D1-57DE-48DB-A6BA-F46FB83E707A}">
      <dgm:prSet/>
      <dgm:spPr/>
      <dgm:t>
        <a:bodyPr/>
        <a:lstStyle/>
        <a:p>
          <a:endParaRPr lang="ru-RU"/>
        </a:p>
      </dgm:t>
    </dgm:pt>
    <dgm:pt modelId="{2E10AA3C-1EAA-4678-9928-487A8446A2E4}">
      <dgm:prSet phldrT="[Текст]"/>
      <dgm:spPr/>
      <dgm:t>
        <a:bodyPr/>
        <a:lstStyle/>
        <a:p>
          <a:r>
            <a:rPr lang="ru-RU" dirty="0"/>
            <a:t>Почки</a:t>
          </a:r>
        </a:p>
      </dgm:t>
    </dgm:pt>
    <dgm:pt modelId="{93E7AF77-8EF1-4894-8E4B-EC019605C468}" type="parTrans" cxnId="{765E3835-3FA9-4407-A1EE-B937CEF6D654}">
      <dgm:prSet/>
      <dgm:spPr/>
      <dgm:t>
        <a:bodyPr/>
        <a:lstStyle/>
        <a:p>
          <a:endParaRPr lang="ru-RU"/>
        </a:p>
      </dgm:t>
    </dgm:pt>
    <dgm:pt modelId="{C7244F5C-7EB5-4464-8CFA-42FA4C647682}" type="sibTrans" cxnId="{765E3835-3FA9-4407-A1EE-B937CEF6D654}">
      <dgm:prSet/>
      <dgm:spPr/>
      <dgm:t>
        <a:bodyPr/>
        <a:lstStyle/>
        <a:p>
          <a:endParaRPr lang="ru-RU"/>
        </a:p>
      </dgm:t>
    </dgm:pt>
    <dgm:pt modelId="{638E1D95-E3DF-4CF7-BD78-499488BEBEF0}">
      <dgm:prSet phldrT="[Текст]"/>
      <dgm:spPr/>
      <dgm:t>
        <a:bodyPr/>
        <a:lstStyle/>
        <a:p>
          <a:r>
            <a:rPr lang="ru-RU" dirty="0"/>
            <a:t>ТРАНСПОРТЕРЫ ОРГАНИЧЕСКИХ КАТИОНОВ</a:t>
          </a:r>
        </a:p>
      </dgm:t>
    </dgm:pt>
    <dgm:pt modelId="{FE8D2FB8-0D00-47B1-BFAA-9CF216994484}" type="parTrans" cxnId="{32FFB541-B2BC-41EA-B431-53573E5F3938}">
      <dgm:prSet/>
      <dgm:spPr/>
      <dgm:t>
        <a:bodyPr/>
        <a:lstStyle/>
        <a:p>
          <a:endParaRPr lang="ru-RU"/>
        </a:p>
      </dgm:t>
    </dgm:pt>
    <dgm:pt modelId="{621C33DE-9E6E-4795-BDEE-2D736E3006AF}" type="sibTrans" cxnId="{32FFB541-B2BC-41EA-B431-53573E5F3938}">
      <dgm:prSet/>
      <dgm:spPr/>
      <dgm:t>
        <a:bodyPr/>
        <a:lstStyle/>
        <a:p>
          <a:endParaRPr lang="ru-RU"/>
        </a:p>
      </dgm:t>
    </dgm:pt>
    <dgm:pt modelId="{2F3E7744-9C82-4036-94E8-343BD0D306F6}">
      <dgm:prSet phldrT="[Текст]"/>
      <dgm:spPr/>
      <dgm:t>
        <a:bodyPr/>
        <a:lstStyle/>
        <a:p>
          <a:r>
            <a:rPr lang="ru-RU" dirty="0"/>
            <a:t>Почки</a:t>
          </a:r>
        </a:p>
      </dgm:t>
    </dgm:pt>
    <dgm:pt modelId="{04E054E9-E408-4358-9D2E-0DDB2B5A89BC}" type="parTrans" cxnId="{FB17E917-7F40-459A-9F38-8E989E30C117}">
      <dgm:prSet/>
      <dgm:spPr/>
      <dgm:t>
        <a:bodyPr/>
        <a:lstStyle/>
        <a:p>
          <a:endParaRPr lang="ru-RU"/>
        </a:p>
      </dgm:t>
    </dgm:pt>
    <dgm:pt modelId="{98CE2B8F-CAEB-4DDD-8D8B-372EF20CB5DD}" type="sibTrans" cxnId="{FB17E917-7F40-459A-9F38-8E989E30C117}">
      <dgm:prSet/>
      <dgm:spPr/>
      <dgm:t>
        <a:bodyPr/>
        <a:lstStyle/>
        <a:p>
          <a:endParaRPr lang="ru-RU"/>
        </a:p>
      </dgm:t>
    </dgm:pt>
    <dgm:pt modelId="{A62A4DE2-6385-4ADD-A52D-68F6C7234A9E}" type="pres">
      <dgm:prSet presAssocID="{48534545-F5A0-4C8E-B1A5-6A22CF6C24E8}" presName="Name0" presStyleCnt="0">
        <dgm:presLayoutVars>
          <dgm:dir/>
          <dgm:resizeHandles val="exact"/>
        </dgm:presLayoutVars>
      </dgm:prSet>
      <dgm:spPr/>
    </dgm:pt>
    <dgm:pt modelId="{4D641C14-68C3-4090-8CD0-53473272143B}" type="pres">
      <dgm:prSet presAssocID="{DF2A3FE5-E3EE-4F3A-A7D6-BB4A3E94CAD8}" presName="node" presStyleLbl="node1" presStyleIdx="0" presStyleCnt="3">
        <dgm:presLayoutVars>
          <dgm:bulletEnabled val="1"/>
        </dgm:presLayoutVars>
      </dgm:prSet>
      <dgm:spPr/>
    </dgm:pt>
    <dgm:pt modelId="{AC1A4ED6-2F7D-4889-9F26-F8620281A875}" type="pres">
      <dgm:prSet presAssocID="{FCABC775-E606-49E3-8E04-596528202489}" presName="sibTrans" presStyleCnt="0"/>
      <dgm:spPr/>
    </dgm:pt>
    <dgm:pt modelId="{EA26F289-59C0-44BC-9F38-0B19D0DE2841}" type="pres">
      <dgm:prSet presAssocID="{D6E9D513-B302-4A32-89DD-81798CE9E602}" presName="node" presStyleLbl="node1" presStyleIdx="1" presStyleCnt="3">
        <dgm:presLayoutVars>
          <dgm:bulletEnabled val="1"/>
        </dgm:presLayoutVars>
      </dgm:prSet>
      <dgm:spPr/>
    </dgm:pt>
    <dgm:pt modelId="{DEF80FB2-9A83-4E6D-BBAA-F11084B0ECCD}" type="pres">
      <dgm:prSet presAssocID="{8F0A68D7-14C9-4777-B58B-38F9E6243C8F}" presName="sibTrans" presStyleCnt="0"/>
      <dgm:spPr/>
    </dgm:pt>
    <dgm:pt modelId="{6E548DC6-CB5F-48F3-A872-B0B21C11AC40}" type="pres">
      <dgm:prSet presAssocID="{638E1D95-E3DF-4CF7-BD78-499488BEBEF0}" presName="node" presStyleLbl="node1" presStyleIdx="2" presStyleCnt="3">
        <dgm:presLayoutVars>
          <dgm:bulletEnabled val="1"/>
        </dgm:presLayoutVars>
      </dgm:prSet>
      <dgm:spPr/>
    </dgm:pt>
  </dgm:ptLst>
  <dgm:cxnLst>
    <dgm:cxn modelId="{16A06603-A413-4E09-8DA1-62485FEB36C5}" type="presOf" srcId="{D6E9D513-B302-4A32-89DD-81798CE9E602}" destId="{EA26F289-59C0-44BC-9F38-0B19D0DE2841}" srcOrd="0" destOrd="0" presId="urn:microsoft.com/office/officeart/2005/8/layout/hList6"/>
    <dgm:cxn modelId="{A0632308-A178-4AC9-9119-AD379CE864DE}" type="presOf" srcId="{DF2A3FE5-E3EE-4F3A-A7D6-BB4A3E94CAD8}" destId="{4D641C14-68C3-4090-8CD0-53473272143B}" srcOrd="0" destOrd="0" presId="urn:microsoft.com/office/officeart/2005/8/layout/hList6"/>
    <dgm:cxn modelId="{DD27020C-DFD2-47AE-B742-FE16802A55A4}" srcId="{48534545-F5A0-4C8E-B1A5-6A22CF6C24E8}" destId="{D6E9D513-B302-4A32-89DD-81798CE9E602}" srcOrd="1" destOrd="0" parTransId="{A2BEB22D-7FE2-4C58-A262-E7B2EF53A681}" sibTransId="{8F0A68D7-14C9-4777-B58B-38F9E6243C8F}"/>
    <dgm:cxn modelId="{FB17E917-7F40-459A-9F38-8E989E30C117}" srcId="{638E1D95-E3DF-4CF7-BD78-499488BEBEF0}" destId="{2F3E7744-9C82-4036-94E8-343BD0D306F6}" srcOrd="0" destOrd="0" parTransId="{04E054E9-E408-4358-9D2E-0DDB2B5A89BC}" sibTransId="{98CE2B8F-CAEB-4DDD-8D8B-372EF20CB5DD}"/>
    <dgm:cxn modelId="{4D48C62E-84E5-4C47-99C6-91F7397EB03A}" type="presOf" srcId="{2E10AA3C-1EAA-4678-9928-487A8446A2E4}" destId="{EA26F289-59C0-44BC-9F38-0B19D0DE2841}" srcOrd="0" destOrd="2" presId="urn:microsoft.com/office/officeart/2005/8/layout/hList6"/>
    <dgm:cxn modelId="{765E3835-3FA9-4407-A1EE-B937CEF6D654}" srcId="{D6E9D513-B302-4A32-89DD-81798CE9E602}" destId="{2E10AA3C-1EAA-4678-9928-487A8446A2E4}" srcOrd="1" destOrd="0" parTransId="{93E7AF77-8EF1-4894-8E4B-EC019605C468}" sibTransId="{C7244F5C-7EB5-4464-8CFA-42FA4C647682}"/>
    <dgm:cxn modelId="{48DB1D61-FE71-45E0-9E7C-73658C1DFD42}" type="presOf" srcId="{48534545-F5A0-4C8E-B1A5-6A22CF6C24E8}" destId="{A62A4DE2-6385-4ADD-A52D-68F6C7234A9E}" srcOrd="0" destOrd="0" presId="urn:microsoft.com/office/officeart/2005/8/layout/hList6"/>
    <dgm:cxn modelId="{32FFB541-B2BC-41EA-B431-53573E5F3938}" srcId="{48534545-F5A0-4C8E-B1A5-6A22CF6C24E8}" destId="{638E1D95-E3DF-4CF7-BD78-499488BEBEF0}" srcOrd="2" destOrd="0" parTransId="{FE8D2FB8-0D00-47B1-BFAA-9CF216994484}" sibTransId="{621C33DE-9E6E-4795-BDEE-2D736E3006AF}"/>
    <dgm:cxn modelId="{B96A3B4A-E43A-43B2-A9CE-342948572318}" type="presOf" srcId="{638E1D95-E3DF-4CF7-BD78-499488BEBEF0}" destId="{6E548DC6-CB5F-48F3-A872-B0B21C11AC40}" srcOrd="0" destOrd="0" presId="urn:microsoft.com/office/officeart/2005/8/layout/hList6"/>
    <dgm:cxn modelId="{395D3290-4E87-40B2-A543-D2A3862A41F9}" srcId="{DF2A3FE5-E3EE-4F3A-A7D6-BB4A3E94CAD8}" destId="{4D86678C-5FD8-4649-9CE5-DE365E2D0577}" srcOrd="0" destOrd="0" parTransId="{310537CC-08A8-4052-AF0A-3D866CF042F9}" sibTransId="{0BC2B16A-5EC9-4B35-96A1-DA5309EC198E}"/>
    <dgm:cxn modelId="{4913109A-F323-46EB-A060-1B59FF95E04E}" type="presOf" srcId="{2F3E7744-9C82-4036-94E8-343BD0D306F6}" destId="{6E548DC6-CB5F-48F3-A872-B0B21C11AC40}" srcOrd="0" destOrd="1" presId="urn:microsoft.com/office/officeart/2005/8/layout/hList6"/>
    <dgm:cxn modelId="{E952FDA3-6D03-4E26-99CB-AD1C93526103}" type="presOf" srcId="{2CBB2B7A-4604-40F2-990C-A3FA6B620B35}" destId="{EA26F289-59C0-44BC-9F38-0B19D0DE2841}" srcOrd="0" destOrd="1" presId="urn:microsoft.com/office/officeart/2005/8/layout/hList6"/>
    <dgm:cxn modelId="{45C406D1-57DE-48DB-A6BA-F46FB83E707A}" srcId="{D6E9D513-B302-4A32-89DD-81798CE9E602}" destId="{2CBB2B7A-4604-40F2-990C-A3FA6B620B35}" srcOrd="0" destOrd="0" parTransId="{1934E83F-2D66-453D-91C5-72F20E349606}" sibTransId="{6CE260B0-B6DB-4B95-A2B3-32DC8DC42CFC}"/>
    <dgm:cxn modelId="{E1CE30DF-149C-4A4A-870D-A6D33C1EBB72}" type="presOf" srcId="{4D86678C-5FD8-4649-9CE5-DE365E2D0577}" destId="{4D641C14-68C3-4090-8CD0-53473272143B}" srcOrd="0" destOrd="1" presId="urn:microsoft.com/office/officeart/2005/8/layout/hList6"/>
    <dgm:cxn modelId="{2041BFFA-0232-4378-9B42-9E1512B7B63E}" srcId="{48534545-F5A0-4C8E-B1A5-6A22CF6C24E8}" destId="{DF2A3FE5-E3EE-4F3A-A7D6-BB4A3E94CAD8}" srcOrd="0" destOrd="0" parTransId="{FEB73096-730B-45CA-9FAD-D8F279877A8D}" sibTransId="{FCABC775-E606-49E3-8E04-596528202489}"/>
    <dgm:cxn modelId="{8F2FE9EB-4916-42A9-B9BD-2317A21452F3}" type="presParOf" srcId="{A62A4DE2-6385-4ADD-A52D-68F6C7234A9E}" destId="{4D641C14-68C3-4090-8CD0-53473272143B}" srcOrd="0" destOrd="0" presId="urn:microsoft.com/office/officeart/2005/8/layout/hList6"/>
    <dgm:cxn modelId="{50D9DBF8-4368-4BBB-978C-DE97DD63E637}" type="presParOf" srcId="{A62A4DE2-6385-4ADD-A52D-68F6C7234A9E}" destId="{AC1A4ED6-2F7D-4889-9F26-F8620281A875}" srcOrd="1" destOrd="0" presId="urn:microsoft.com/office/officeart/2005/8/layout/hList6"/>
    <dgm:cxn modelId="{8020B290-0C27-42B6-8B0D-E7CF009943C0}" type="presParOf" srcId="{A62A4DE2-6385-4ADD-A52D-68F6C7234A9E}" destId="{EA26F289-59C0-44BC-9F38-0B19D0DE2841}" srcOrd="2" destOrd="0" presId="urn:microsoft.com/office/officeart/2005/8/layout/hList6"/>
    <dgm:cxn modelId="{D5FEED78-E9F0-4731-A0A6-4D2BE5C2F3C5}" type="presParOf" srcId="{A62A4DE2-6385-4ADD-A52D-68F6C7234A9E}" destId="{DEF80FB2-9A83-4E6D-BBAA-F11084B0ECCD}" srcOrd="3" destOrd="0" presId="urn:microsoft.com/office/officeart/2005/8/layout/hList6"/>
    <dgm:cxn modelId="{91D75271-103B-4A5A-82C7-CE8C623409A1}" type="presParOf" srcId="{A62A4DE2-6385-4ADD-A52D-68F6C7234A9E}" destId="{6E548DC6-CB5F-48F3-A872-B0B21C11AC4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367C16D-7EB7-4A42-806F-787E1DF2CF89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CC57C9-5FB3-4D2C-AF9F-566FFA3141AF}">
      <dgm:prSet phldrT="[Текст]"/>
      <dgm:spPr/>
      <dgm:t>
        <a:bodyPr/>
        <a:lstStyle/>
        <a:p>
          <a:r>
            <a:rPr lang="ru-RU" dirty="0"/>
            <a:t>Путь введения препарата</a:t>
          </a:r>
        </a:p>
      </dgm:t>
    </dgm:pt>
    <dgm:pt modelId="{100FDC64-19E8-4EFA-8B83-D156766AA684}" type="parTrans" cxnId="{9C3DB3AA-248D-49DE-90A3-301369F9A326}">
      <dgm:prSet/>
      <dgm:spPr/>
      <dgm:t>
        <a:bodyPr/>
        <a:lstStyle/>
        <a:p>
          <a:endParaRPr lang="ru-RU"/>
        </a:p>
      </dgm:t>
    </dgm:pt>
    <dgm:pt modelId="{D915C839-FEC0-42C2-A61F-09A2A87D817B}" type="sibTrans" cxnId="{9C3DB3AA-248D-49DE-90A3-301369F9A326}">
      <dgm:prSet/>
      <dgm:spPr/>
      <dgm:t>
        <a:bodyPr/>
        <a:lstStyle/>
        <a:p>
          <a:endParaRPr lang="ru-RU"/>
        </a:p>
      </dgm:t>
    </dgm:pt>
    <dgm:pt modelId="{08A96446-D1E1-4E66-A902-0CA5E7282B5A}">
      <dgm:prSet phldrT="[Текст]"/>
      <dgm:spPr/>
      <dgm:t>
        <a:bodyPr/>
        <a:lstStyle/>
        <a:p>
          <a:r>
            <a:rPr lang="ru-RU" dirty="0"/>
            <a:t>Метаболизм в печени до поступления в системную циркуляцию после перорального приема ЛС</a:t>
          </a:r>
        </a:p>
      </dgm:t>
    </dgm:pt>
    <dgm:pt modelId="{C1D2B798-6FE8-47F8-B188-852627B40E3C}" type="parTrans" cxnId="{254F218A-37D8-480D-935D-06EF67B87C02}">
      <dgm:prSet/>
      <dgm:spPr/>
      <dgm:t>
        <a:bodyPr/>
        <a:lstStyle/>
        <a:p>
          <a:endParaRPr lang="ru-RU"/>
        </a:p>
      </dgm:t>
    </dgm:pt>
    <dgm:pt modelId="{533E86EA-11ED-489F-A30C-D7E95835DD50}" type="sibTrans" cxnId="{254F218A-37D8-480D-935D-06EF67B87C02}">
      <dgm:prSet/>
      <dgm:spPr/>
      <dgm:t>
        <a:bodyPr/>
        <a:lstStyle/>
        <a:p>
          <a:endParaRPr lang="ru-RU"/>
        </a:p>
      </dgm:t>
    </dgm:pt>
    <dgm:pt modelId="{54AC1D64-2D32-45A3-831D-294A3822DC9C}">
      <dgm:prSet phldrT="[Текст]"/>
      <dgm:spPr/>
      <dgm:t>
        <a:bodyPr/>
        <a:lstStyle/>
        <a:p>
          <a:r>
            <a:rPr lang="ru-RU" dirty="0"/>
            <a:t>Время введения ЛС</a:t>
          </a:r>
        </a:p>
      </dgm:t>
    </dgm:pt>
    <dgm:pt modelId="{3F86F73D-B5FA-476D-9A5E-74E62B1A8C52}" type="parTrans" cxnId="{98911BFE-1841-4AC8-A52C-B0F39CE63ADC}">
      <dgm:prSet/>
      <dgm:spPr/>
      <dgm:t>
        <a:bodyPr/>
        <a:lstStyle/>
        <a:p>
          <a:endParaRPr lang="ru-RU"/>
        </a:p>
      </dgm:t>
    </dgm:pt>
    <dgm:pt modelId="{FAC55B17-541B-4A38-A09E-57BC4AD01D76}" type="sibTrans" cxnId="{98911BFE-1841-4AC8-A52C-B0F39CE63ADC}">
      <dgm:prSet/>
      <dgm:spPr/>
      <dgm:t>
        <a:bodyPr/>
        <a:lstStyle/>
        <a:p>
          <a:endParaRPr lang="ru-RU"/>
        </a:p>
      </dgm:t>
    </dgm:pt>
    <dgm:pt modelId="{2FCE1966-FE64-4EE3-9972-429FF1D41181}">
      <dgm:prSet phldrT="[Текст]"/>
      <dgm:spPr/>
      <dgm:t>
        <a:bodyPr/>
        <a:lstStyle/>
        <a:p>
          <a:r>
            <a:rPr lang="ru-RU" dirty="0"/>
            <a:t>Циркадные изменения метаболизма ЛС</a:t>
          </a:r>
        </a:p>
      </dgm:t>
    </dgm:pt>
    <dgm:pt modelId="{33AC56C8-0FC6-4065-BC68-06C1234A81F1}" type="parTrans" cxnId="{CAF3A08A-EBFC-46FC-9533-B8C0C2941209}">
      <dgm:prSet/>
      <dgm:spPr/>
      <dgm:t>
        <a:bodyPr/>
        <a:lstStyle/>
        <a:p>
          <a:endParaRPr lang="ru-RU"/>
        </a:p>
      </dgm:t>
    </dgm:pt>
    <dgm:pt modelId="{3B56152B-5609-4E23-86A0-106D28892C35}" type="sibTrans" cxnId="{CAF3A08A-EBFC-46FC-9533-B8C0C2941209}">
      <dgm:prSet/>
      <dgm:spPr/>
      <dgm:t>
        <a:bodyPr/>
        <a:lstStyle/>
        <a:p>
          <a:endParaRPr lang="ru-RU"/>
        </a:p>
      </dgm:t>
    </dgm:pt>
    <dgm:pt modelId="{243956CD-C0C2-4E97-92AF-B9824A2E76A2}" type="pres">
      <dgm:prSet presAssocID="{7367C16D-7EB7-4A42-806F-787E1DF2CF89}" presName="Name0" presStyleCnt="0">
        <dgm:presLayoutVars>
          <dgm:dir/>
          <dgm:animLvl val="lvl"/>
          <dgm:resizeHandles/>
        </dgm:presLayoutVars>
      </dgm:prSet>
      <dgm:spPr/>
    </dgm:pt>
    <dgm:pt modelId="{E56D0680-58E6-4D63-BC6B-B9591F893344}" type="pres">
      <dgm:prSet presAssocID="{AECC57C9-5FB3-4D2C-AF9F-566FFA3141AF}" presName="linNode" presStyleCnt="0"/>
      <dgm:spPr/>
    </dgm:pt>
    <dgm:pt modelId="{5AD3F24E-6C09-43D1-B8AC-9CD5ADFD4CFB}" type="pres">
      <dgm:prSet presAssocID="{AECC57C9-5FB3-4D2C-AF9F-566FFA3141AF}" presName="parentShp" presStyleLbl="node1" presStyleIdx="0" presStyleCnt="2">
        <dgm:presLayoutVars>
          <dgm:bulletEnabled val="1"/>
        </dgm:presLayoutVars>
      </dgm:prSet>
      <dgm:spPr/>
    </dgm:pt>
    <dgm:pt modelId="{A685635C-F7F4-4F62-BC84-3EDE475C1FF7}" type="pres">
      <dgm:prSet presAssocID="{AECC57C9-5FB3-4D2C-AF9F-566FFA3141AF}" presName="childShp" presStyleLbl="bgAccFollowNode1" presStyleIdx="0" presStyleCnt="2">
        <dgm:presLayoutVars>
          <dgm:bulletEnabled val="1"/>
        </dgm:presLayoutVars>
      </dgm:prSet>
      <dgm:spPr/>
    </dgm:pt>
    <dgm:pt modelId="{BF7EFF9B-F830-4304-80B7-99C7F535DB1A}" type="pres">
      <dgm:prSet presAssocID="{D915C839-FEC0-42C2-A61F-09A2A87D817B}" presName="spacing" presStyleCnt="0"/>
      <dgm:spPr/>
    </dgm:pt>
    <dgm:pt modelId="{9DA0A70A-9F50-4814-9E29-2DAF2B9826F1}" type="pres">
      <dgm:prSet presAssocID="{54AC1D64-2D32-45A3-831D-294A3822DC9C}" presName="linNode" presStyleCnt="0"/>
      <dgm:spPr/>
    </dgm:pt>
    <dgm:pt modelId="{2C52047C-BBA1-402D-B5B1-AF13AF9BF287}" type="pres">
      <dgm:prSet presAssocID="{54AC1D64-2D32-45A3-831D-294A3822DC9C}" presName="parentShp" presStyleLbl="node1" presStyleIdx="1" presStyleCnt="2">
        <dgm:presLayoutVars>
          <dgm:bulletEnabled val="1"/>
        </dgm:presLayoutVars>
      </dgm:prSet>
      <dgm:spPr/>
    </dgm:pt>
    <dgm:pt modelId="{E3024BCE-19C7-4FB5-9799-11F1E55B6259}" type="pres">
      <dgm:prSet presAssocID="{54AC1D64-2D32-45A3-831D-294A3822DC9C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EDF19D73-E2D6-4D68-A6E0-B462069AF0D9}" type="presOf" srcId="{08A96446-D1E1-4E66-A902-0CA5E7282B5A}" destId="{A685635C-F7F4-4F62-BC84-3EDE475C1FF7}" srcOrd="0" destOrd="0" presId="urn:microsoft.com/office/officeart/2005/8/layout/vList6"/>
    <dgm:cxn modelId="{254F218A-37D8-480D-935D-06EF67B87C02}" srcId="{AECC57C9-5FB3-4D2C-AF9F-566FFA3141AF}" destId="{08A96446-D1E1-4E66-A902-0CA5E7282B5A}" srcOrd="0" destOrd="0" parTransId="{C1D2B798-6FE8-47F8-B188-852627B40E3C}" sibTransId="{533E86EA-11ED-489F-A30C-D7E95835DD50}"/>
    <dgm:cxn modelId="{CAF3A08A-EBFC-46FC-9533-B8C0C2941209}" srcId="{54AC1D64-2D32-45A3-831D-294A3822DC9C}" destId="{2FCE1966-FE64-4EE3-9972-429FF1D41181}" srcOrd="0" destOrd="0" parTransId="{33AC56C8-0FC6-4065-BC68-06C1234A81F1}" sibTransId="{3B56152B-5609-4E23-86A0-106D28892C35}"/>
    <dgm:cxn modelId="{9C3DB3AA-248D-49DE-90A3-301369F9A326}" srcId="{7367C16D-7EB7-4A42-806F-787E1DF2CF89}" destId="{AECC57C9-5FB3-4D2C-AF9F-566FFA3141AF}" srcOrd="0" destOrd="0" parTransId="{100FDC64-19E8-4EFA-8B83-D156766AA684}" sibTransId="{D915C839-FEC0-42C2-A61F-09A2A87D817B}"/>
    <dgm:cxn modelId="{FB99D5B8-6F0A-47AC-8810-DA1396074CD9}" type="presOf" srcId="{AECC57C9-5FB3-4D2C-AF9F-566FFA3141AF}" destId="{5AD3F24E-6C09-43D1-B8AC-9CD5ADFD4CFB}" srcOrd="0" destOrd="0" presId="urn:microsoft.com/office/officeart/2005/8/layout/vList6"/>
    <dgm:cxn modelId="{BD50A3BB-CA8B-45DC-9FEB-1365120EEB72}" type="presOf" srcId="{54AC1D64-2D32-45A3-831D-294A3822DC9C}" destId="{2C52047C-BBA1-402D-B5B1-AF13AF9BF287}" srcOrd="0" destOrd="0" presId="urn:microsoft.com/office/officeart/2005/8/layout/vList6"/>
    <dgm:cxn modelId="{58BA51C7-4F27-4D69-905C-E9E0192AAC6F}" type="presOf" srcId="{2FCE1966-FE64-4EE3-9972-429FF1D41181}" destId="{E3024BCE-19C7-4FB5-9799-11F1E55B6259}" srcOrd="0" destOrd="0" presId="urn:microsoft.com/office/officeart/2005/8/layout/vList6"/>
    <dgm:cxn modelId="{4E57B1E0-2B0C-46D6-BC5B-C87B2E0AC667}" type="presOf" srcId="{7367C16D-7EB7-4A42-806F-787E1DF2CF89}" destId="{243956CD-C0C2-4E97-92AF-B9824A2E76A2}" srcOrd="0" destOrd="0" presId="urn:microsoft.com/office/officeart/2005/8/layout/vList6"/>
    <dgm:cxn modelId="{98911BFE-1841-4AC8-A52C-B0F39CE63ADC}" srcId="{7367C16D-7EB7-4A42-806F-787E1DF2CF89}" destId="{54AC1D64-2D32-45A3-831D-294A3822DC9C}" srcOrd="1" destOrd="0" parTransId="{3F86F73D-B5FA-476D-9A5E-74E62B1A8C52}" sibTransId="{FAC55B17-541B-4A38-A09E-57BC4AD01D76}"/>
    <dgm:cxn modelId="{2A5E9C36-C33B-4B93-8273-987C0CCB7E1C}" type="presParOf" srcId="{243956CD-C0C2-4E97-92AF-B9824A2E76A2}" destId="{E56D0680-58E6-4D63-BC6B-B9591F893344}" srcOrd="0" destOrd="0" presId="urn:microsoft.com/office/officeart/2005/8/layout/vList6"/>
    <dgm:cxn modelId="{2C092BEB-7EBD-4AAD-A7E1-315869665EC6}" type="presParOf" srcId="{E56D0680-58E6-4D63-BC6B-B9591F893344}" destId="{5AD3F24E-6C09-43D1-B8AC-9CD5ADFD4CFB}" srcOrd="0" destOrd="0" presId="urn:microsoft.com/office/officeart/2005/8/layout/vList6"/>
    <dgm:cxn modelId="{ECECFC7C-A290-4745-B66F-F370AE9CA01C}" type="presParOf" srcId="{E56D0680-58E6-4D63-BC6B-B9591F893344}" destId="{A685635C-F7F4-4F62-BC84-3EDE475C1FF7}" srcOrd="1" destOrd="0" presId="urn:microsoft.com/office/officeart/2005/8/layout/vList6"/>
    <dgm:cxn modelId="{0F1D3C55-98CF-41A8-AD73-BFD2419A5E3C}" type="presParOf" srcId="{243956CD-C0C2-4E97-92AF-B9824A2E76A2}" destId="{BF7EFF9B-F830-4304-80B7-99C7F535DB1A}" srcOrd="1" destOrd="0" presId="urn:microsoft.com/office/officeart/2005/8/layout/vList6"/>
    <dgm:cxn modelId="{8C9D08CE-2D14-4C6E-B7BA-23EF413801D1}" type="presParOf" srcId="{243956CD-C0C2-4E97-92AF-B9824A2E76A2}" destId="{9DA0A70A-9F50-4814-9E29-2DAF2B9826F1}" srcOrd="2" destOrd="0" presId="urn:microsoft.com/office/officeart/2005/8/layout/vList6"/>
    <dgm:cxn modelId="{9D953EE9-0B77-472C-BB6A-14ACCB21DB4C}" type="presParOf" srcId="{9DA0A70A-9F50-4814-9E29-2DAF2B9826F1}" destId="{2C52047C-BBA1-402D-B5B1-AF13AF9BF287}" srcOrd="0" destOrd="0" presId="urn:microsoft.com/office/officeart/2005/8/layout/vList6"/>
    <dgm:cxn modelId="{71309E29-8DC3-4686-A82E-1974BA6A1643}" type="presParOf" srcId="{9DA0A70A-9F50-4814-9E29-2DAF2B9826F1}" destId="{E3024BCE-19C7-4FB5-9799-11F1E55B625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985E89E-1B24-402D-B656-2B0ED7E1109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EBDA1D-B8D2-480B-BC73-A338905BDB92}">
      <dgm:prSet phldrT="[Текст]"/>
      <dgm:spPr/>
      <dgm:t>
        <a:bodyPr/>
        <a:lstStyle/>
        <a:p>
          <a:r>
            <a:rPr lang="ru-RU" dirty="0"/>
            <a:t>Возраст (новорождённые, пожилые)</a:t>
          </a:r>
        </a:p>
      </dgm:t>
    </dgm:pt>
    <dgm:pt modelId="{AD61D6F7-72D1-4924-B02E-8D5F2FEB8829}" type="parTrans" cxnId="{F989AD64-55F3-49B1-9A8A-7DB0947DD7B3}">
      <dgm:prSet/>
      <dgm:spPr/>
      <dgm:t>
        <a:bodyPr/>
        <a:lstStyle/>
        <a:p>
          <a:endParaRPr lang="ru-RU"/>
        </a:p>
      </dgm:t>
    </dgm:pt>
    <dgm:pt modelId="{42AB1124-E1F7-490D-BCA3-170E93E0905D}" type="sibTrans" cxnId="{F989AD64-55F3-49B1-9A8A-7DB0947DD7B3}">
      <dgm:prSet/>
      <dgm:spPr/>
      <dgm:t>
        <a:bodyPr/>
        <a:lstStyle/>
        <a:p>
          <a:endParaRPr lang="ru-RU"/>
        </a:p>
      </dgm:t>
    </dgm:pt>
    <dgm:pt modelId="{6172DE9B-A3DB-41D7-AACF-A34E5F52D8DC}">
      <dgm:prSet phldrT="[Текст]"/>
      <dgm:spPr/>
      <dgm:t>
        <a:bodyPr/>
        <a:lstStyle/>
        <a:p>
          <a:r>
            <a:rPr lang="ru-RU" dirty="0"/>
            <a:t>Снижение скорости метаболизма</a:t>
          </a:r>
        </a:p>
      </dgm:t>
    </dgm:pt>
    <dgm:pt modelId="{9F301A20-6A8E-4940-A7B1-2741339F0513}" type="parTrans" cxnId="{C0C65B9A-9440-4FF4-987B-FE5A8A28AD0D}">
      <dgm:prSet/>
      <dgm:spPr/>
      <dgm:t>
        <a:bodyPr/>
        <a:lstStyle/>
        <a:p>
          <a:endParaRPr lang="ru-RU"/>
        </a:p>
      </dgm:t>
    </dgm:pt>
    <dgm:pt modelId="{2132AF96-F866-433B-8BF9-F52F3620CA63}" type="sibTrans" cxnId="{C0C65B9A-9440-4FF4-987B-FE5A8A28AD0D}">
      <dgm:prSet/>
      <dgm:spPr/>
      <dgm:t>
        <a:bodyPr/>
        <a:lstStyle/>
        <a:p>
          <a:endParaRPr lang="ru-RU"/>
        </a:p>
      </dgm:t>
    </dgm:pt>
    <dgm:pt modelId="{8E6135CD-DB7B-49D8-905C-9E992E9B79AB}">
      <dgm:prSet phldrT="[Текст]"/>
      <dgm:spPr/>
      <dgm:t>
        <a:bodyPr/>
        <a:lstStyle/>
        <a:p>
          <a:r>
            <a:rPr lang="ru-RU" dirty="0"/>
            <a:t>Беременность</a:t>
          </a:r>
        </a:p>
      </dgm:t>
    </dgm:pt>
    <dgm:pt modelId="{59E99884-B922-4971-B5F2-2CF43CDD59B3}" type="parTrans" cxnId="{A805C5A6-449B-4256-9349-B340EBFEADA8}">
      <dgm:prSet/>
      <dgm:spPr/>
      <dgm:t>
        <a:bodyPr/>
        <a:lstStyle/>
        <a:p>
          <a:endParaRPr lang="ru-RU"/>
        </a:p>
      </dgm:t>
    </dgm:pt>
    <dgm:pt modelId="{85B3B58E-6D03-4449-B617-88AFB1FD6987}" type="sibTrans" cxnId="{A805C5A6-449B-4256-9349-B340EBFEADA8}">
      <dgm:prSet/>
      <dgm:spPr/>
      <dgm:t>
        <a:bodyPr/>
        <a:lstStyle/>
        <a:p>
          <a:endParaRPr lang="ru-RU"/>
        </a:p>
      </dgm:t>
    </dgm:pt>
    <dgm:pt modelId="{8A76F371-5425-4866-88DB-5472704C73C1}">
      <dgm:prSet phldrT="[Текст]"/>
      <dgm:spPr/>
      <dgm:t>
        <a:bodyPr/>
        <a:lstStyle/>
        <a:p>
          <a:r>
            <a:rPr lang="ru-RU" dirty="0"/>
            <a:t>Повышение скорости метаболизма</a:t>
          </a:r>
        </a:p>
      </dgm:t>
    </dgm:pt>
    <dgm:pt modelId="{C9362199-AFA0-49A4-A9A5-6C1034E8C974}" type="parTrans" cxnId="{907A734C-A5ED-4CAF-8523-969C846A979D}">
      <dgm:prSet/>
      <dgm:spPr/>
      <dgm:t>
        <a:bodyPr/>
        <a:lstStyle/>
        <a:p>
          <a:endParaRPr lang="ru-RU"/>
        </a:p>
      </dgm:t>
    </dgm:pt>
    <dgm:pt modelId="{A33F2FA4-E6C2-4185-802E-77D8AA752B88}" type="sibTrans" cxnId="{907A734C-A5ED-4CAF-8523-969C846A979D}">
      <dgm:prSet/>
      <dgm:spPr/>
      <dgm:t>
        <a:bodyPr/>
        <a:lstStyle/>
        <a:p>
          <a:endParaRPr lang="ru-RU"/>
        </a:p>
      </dgm:t>
    </dgm:pt>
    <dgm:pt modelId="{BB191899-2718-4446-B9CC-7F0BC1986E5F}">
      <dgm:prSet phldrT="[Текст]"/>
      <dgm:spPr/>
      <dgm:t>
        <a:bodyPr/>
        <a:lstStyle/>
        <a:p>
          <a:r>
            <a:rPr lang="ru-RU" dirty="0"/>
            <a:t>Генетический фактор</a:t>
          </a:r>
        </a:p>
      </dgm:t>
    </dgm:pt>
    <dgm:pt modelId="{DFB39F09-CB7A-4A6D-BF2C-AF17FEA9AB15}" type="parTrans" cxnId="{CC32452A-95B7-4C0F-810E-022B76D719E9}">
      <dgm:prSet/>
      <dgm:spPr/>
      <dgm:t>
        <a:bodyPr/>
        <a:lstStyle/>
        <a:p>
          <a:endParaRPr lang="ru-RU"/>
        </a:p>
      </dgm:t>
    </dgm:pt>
    <dgm:pt modelId="{7E03F0E3-35A0-4877-96BC-A9CF74F9E7F1}" type="sibTrans" cxnId="{CC32452A-95B7-4C0F-810E-022B76D719E9}">
      <dgm:prSet/>
      <dgm:spPr/>
      <dgm:t>
        <a:bodyPr/>
        <a:lstStyle/>
        <a:p>
          <a:endParaRPr lang="ru-RU"/>
        </a:p>
      </dgm:t>
    </dgm:pt>
    <dgm:pt modelId="{75F15256-98CD-463C-9D62-5FF7DE7755FB}">
      <dgm:prSet phldrT="[Текст]"/>
      <dgm:spPr/>
      <dgm:t>
        <a:bodyPr/>
        <a:lstStyle/>
        <a:p>
          <a:r>
            <a:rPr lang="ru-RU" dirty="0"/>
            <a:t>Разнообразные реакции</a:t>
          </a:r>
        </a:p>
      </dgm:t>
    </dgm:pt>
    <dgm:pt modelId="{89626CF6-CD3A-4603-9BE7-29986ED2C1A5}" type="parTrans" cxnId="{E838945F-9BB6-49C6-8EE0-082515F96110}">
      <dgm:prSet/>
      <dgm:spPr/>
      <dgm:t>
        <a:bodyPr/>
        <a:lstStyle/>
        <a:p>
          <a:endParaRPr lang="ru-RU"/>
        </a:p>
      </dgm:t>
    </dgm:pt>
    <dgm:pt modelId="{D4362F56-FA37-490E-8DC4-3173E8F0DF36}" type="sibTrans" cxnId="{E838945F-9BB6-49C6-8EE0-082515F96110}">
      <dgm:prSet/>
      <dgm:spPr/>
      <dgm:t>
        <a:bodyPr/>
        <a:lstStyle/>
        <a:p>
          <a:endParaRPr lang="ru-RU"/>
        </a:p>
      </dgm:t>
    </dgm:pt>
    <dgm:pt modelId="{F5E1FFC4-B933-4116-9A4D-9BE366178ADF}">
      <dgm:prSet phldrT="[Текст]"/>
      <dgm:spPr/>
      <dgm:t>
        <a:bodyPr/>
        <a:lstStyle/>
        <a:p>
          <a:r>
            <a:rPr lang="ru-RU" dirty="0"/>
            <a:t>Заболевания печени</a:t>
          </a:r>
        </a:p>
      </dgm:t>
    </dgm:pt>
    <dgm:pt modelId="{76B7F8CE-5834-44A5-8478-5355E261904C}" type="parTrans" cxnId="{E1DA7E5F-5849-4497-A027-FD56DBDBBA82}">
      <dgm:prSet/>
      <dgm:spPr/>
      <dgm:t>
        <a:bodyPr/>
        <a:lstStyle/>
        <a:p>
          <a:endParaRPr lang="ru-RU"/>
        </a:p>
      </dgm:t>
    </dgm:pt>
    <dgm:pt modelId="{DCF63BBB-2066-4DA1-8CC1-86A139340A26}" type="sibTrans" cxnId="{E1DA7E5F-5849-4497-A027-FD56DBDBBA82}">
      <dgm:prSet/>
      <dgm:spPr/>
      <dgm:t>
        <a:bodyPr/>
        <a:lstStyle/>
        <a:p>
          <a:endParaRPr lang="ru-RU"/>
        </a:p>
      </dgm:t>
    </dgm:pt>
    <dgm:pt modelId="{C63A86B9-0BC5-4F38-B521-14BBA805E8CD}">
      <dgm:prSet phldrT="[Текст]"/>
      <dgm:spPr/>
      <dgm:t>
        <a:bodyPr/>
        <a:lstStyle/>
        <a:p>
          <a:r>
            <a:rPr lang="ru-RU" dirty="0"/>
            <a:t>Снижение скорости выведение ЛС в зависимости от их кинетики</a:t>
          </a:r>
        </a:p>
      </dgm:t>
    </dgm:pt>
    <dgm:pt modelId="{D5E9D716-5917-45AE-8255-C3F8FA69A6BB}" type="parTrans" cxnId="{E4BC79F5-F9A3-4354-9B92-B5D55445E578}">
      <dgm:prSet/>
      <dgm:spPr/>
      <dgm:t>
        <a:bodyPr/>
        <a:lstStyle/>
        <a:p>
          <a:endParaRPr lang="ru-RU"/>
        </a:p>
      </dgm:t>
    </dgm:pt>
    <dgm:pt modelId="{F87F9974-E6A2-4CB6-89BE-B38D097E6359}" type="sibTrans" cxnId="{E4BC79F5-F9A3-4354-9B92-B5D55445E578}">
      <dgm:prSet/>
      <dgm:spPr/>
      <dgm:t>
        <a:bodyPr/>
        <a:lstStyle/>
        <a:p>
          <a:endParaRPr lang="ru-RU"/>
        </a:p>
      </dgm:t>
    </dgm:pt>
    <dgm:pt modelId="{3795DD47-9C3B-48CF-B336-5C38EFDD6B09}">
      <dgm:prSet phldrT="[Текст]"/>
      <dgm:spPr/>
      <dgm:t>
        <a:bodyPr/>
        <a:lstStyle/>
        <a:p>
          <a:r>
            <a:rPr lang="ru-RU" dirty="0"/>
            <a:t>Заболевания ЖКТ</a:t>
          </a:r>
        </a:p>
      </dgm:t>
    </dgm:pt>
    <dgm:pt modelId="{FC4C1470-8184-401D-8569-A355C3FFAA5F}" type="parTrans" cxnId="{00D5119D-B613-4E74-8459-0CBAF2D778DC}">
      <dgm:prSet/>
      <dgm:spPr/>
      <dgm:t>
        <a:bodyPr/>
        <a:lstStyle/>
        <a:p>
          <a:endParaRPr lang="ru-RU"/>
        </a:p>
      </dgm:t>
    </dgm:pt>
    <dgm:pt modelId="{00ED38B0-4903-478B-88F6-7608B06A303C}" type="sibTrans" cxnId="{00D5119D-B613-4E74-8459-0CBAF2D778DC}">
      <dgm:prSet/>
      <dgm:spPr/>
      <dgm:t>
        <a:bodyPr/>
        <a:lstStyle/>
        <a:p>
          <a:endParaRPr lang="ru-RU"/>
        </a:p>
      </dgm:t>
    </dgm:pt>
    <dgm:pt modelId="{AA993304-AD11-4F9B-B5DD-4506EA561F9D}">
      <dgm:prSet phldrT="[Текст]"/>
      <dgm:spPr/>
      <dgm:t>
        <a:bodyPr/>
        <a:lstStyle/>
        <a:p>
          <a:r>
            <a:rPr lang="ru-RU" dirty="0"/>
            <a:t>Изменение метаболизма в эпителии ЖКТ</a:t>
          </a:r>
        </a:p>
      </dgm:t>
    </dgm:pt>
    <dgm:pt modelId="{E2E3C785-9850-48FF-9111-41EE09F67E46}" type="parTrans" cxnId="{592377F2-287A-462F-832D-86CDADFF8695}">
      <dgm:prSet/>
      <dgm:spPr/>
      <dgm:t>
        <a:bodyPr/>
        <a:lstStyle/>
        <a:p>
          <a:endParaRPr lang="ru-RU"/>
        </a:p>
      </dgm:t>
    </dgm:pt>
    <dgm:pt modelId="{C14E9CB8-B0E6-4E20-824B-810FEA28E0AD}" type="sibTrans" cxnId="{592377F2-287A-462F-832D-86CDADFF8695}">
      <dgm:prSet/>
      <dgm:spPr/>
      <dgm:t>
        <a:bodyPr/>
        <a:lstStyle/>
        <a:p>
          <a:endParaRPr lang="ru-RU"/>
        </a:p>
      </dgm:t>
    </dgm:pt>
    <dgm:pt modelId="{CA4164F8-5E32-4491-9458-39295EB82B9E}" type="pres">
      <dgm:prSet presAssocID="{5985E89E-1B24-402D-B656-2B0ED7E11090}" presName="Name0" presStyleCnt="0">
        <dgm:presLayoutVars>
          <dgm:dir/>
          <dgm:animLvl val="lvl"/>
          <dgm:resizeHandles/>
        </dgm:presLayoutVars>
      </dgm:prSet>
      <dgm:spPr/>
    </dgm:pt>
    <dgm:pt modelId="{351CBE41-72B7-478D-9721-0294F3017BC8}" type="pres">
      <dgm:prSet presAssocID="{FAEBDA1D-B8D2-480B-BC73-A338905BDB92}" presName="linNode" presStyleCnt="0"/>
      <dgm:spPr/>
    </dgm:pt>
    <dgm:pt modelId="{BCA8E0A5-C552-484E-BDAF-E78CCC538419}" type="pres">
      <dgm:prSet presAssocID="{FAEBDA1D-B8D2-480B-BC73-A338905BDB92}" presName="parentShp" presStyleLbl="node1" presStyleIdx="0" presStyleCnt="5">
        <dgm:presLayoutVars>
          <dgm:bulletEnabled val="1"/>
        </dgm:presLayoutVars>
      </dgm:prSet>
      <dgm:spPr/>
    </dgm:pt>
    <dgm:pt modelId="{BF110E4A-C924-412A-A362-D786766FEAD9}" type="pres">
      <dgm:prSet presAssocID="{FAEBDA1D-B8D2-480B-BC73-A338905BDB92}" presName="childShp" presStyleLbl="bgAccFollowNode1" presStyleIdx="0" presStyleCnt="5">
        <dgm:presLayoutVars>
          <dgm:bulletEnabled val="1"/>
        </dgm:presLayoutVars>
      </dgm:prSet>
      <dgm:spPr/>
    </dgm:pt>
    <dgm:pt modelId="{71503D65-198A-49E2-956F-4D4EA4B78168}" type="pres">
      <dgm:prSet presAssocID="{42AB1124-E1F7-490D-BCA3-170E93E0905D}" presName="spacing" presStyleCnt="0"/>
      <dgm:spPr/>
    </dgm:pt>
    <dgm:pt modelId="{405F2CEA-3128-4619-9B71-C8664D4E38A3}" type="pres">
      <dgm:prSet presAssocID="{8E6135CD-DB7B-49D8-905C-9E992E9B79AB}" presName="linNode" presStyleCnt="0"/>
      <dgm:spPr/>
    </dgm:pt>
    <dgm:pt modelId="{9A9D9659-A2E2-4CEE-8949-95717F4C1162}" type="pres">
      <dgm:prSet presAssocID="{8E6135CD-DB7B-49D8-905C-9E992E9B79AB}" presName="parentShp" presStyleLbl="node1" presStyleIdx="1" presStyleCnt="5">
        <dgm:presLayoutVars>
          <dgm:bulletEnabled val="1"/>
        </dgm:presLayoutVars>
      </dgm:prSet>
      <dgm:spPr/>
    </dgm:pt>
    <dgm:pt modelId="{F2105EC7-8834-4937-A8AB-FE40865F7571}" type="pres">
      <dgm:prSet presAssocID="{8E6135CD-DB7B-49D8-905C-9E992E9B79AB}" presName="childShp" presStyleLbl="bgAccFollowNode1" presStyleIdx="1" presStyleCnt="5">
        <dgm:presLayoutVars>
          <dgm:bulletEnabled val="1"/>
        </dgm:presLayoutVars>
      </dgm:prSet>
      <dgm:spPr/>
    </dgm:pt>
    <dgm:pt modelId="{50B46078-DF38-43D6-B2F8-35849A568B47}" type="pres">
      <dgm:prSet presAssocID="{85B3B58E-6D03-4449-B617-88AFB1FD6987}" presName="spacing" presStyleCnt="0"/>
      <dgm:spPr/>
    </dgm:pt>
    <dgm:pt modelId="{A4B3A5F8-BCDA-4026-87E7-F05F29247BA3}" type="pres">
      <dgm:prSet presAssocID="{BB191899-2718-4446-B9CC-7F0BC1986E5F}" presName="linNode" presStyleCnt="0"/>
      <dgm:spPr/>
    </dgm:pt>
    <dgm:pt modelId="{6C518D32-3605-430F-B6AC-4645BFEA1E5B}" type="pres">
      <dgm:prSet presAssocID="{BB191899-2718-4446-B9CC-7F0BC1986E5F}" presName="parentShp" presStyleLbl="node1" presStyleIdx="2" presStyleCnt="5">
        <dgm:presLayoutVars>
          <dgm:bulletEnabled val="1"/>
        </dgm:presLayoutVars>
      </dgm:prSet>
      <dgm:spPr/>
    </dgm:pt>
    <dgm:pt modelId="{FCDBA617-DCAF-4195-BACC-DD8F5679BA35}" type="pres">
      <dgm:prSet presAssocID="{BB191899-2718-4446-B9CC-7F0BC1986E5F}" presName="childShp" presStyleLbl="bgAccFollowNode1" presStyleIdx="2" presStyleCnt="5">
        <dgm:presLayoutVars>
          <dgm:bulletEnabled val="1"/>
        </dgm:presLayoutVars>
      </dgm:prSet>
      <dgm:spPr/>
    </dgm:pt>
    <dgm:pt modelId="{76681675-C921-4622-ABFE-AA4E62007AC7}" type="pres">
      <dgm:prSet presAssocID="{7E03F0E3-35A0-4877-96BC-A9CF74F9E7F1}" presName="spacing" presStyleCnt="0"/>
      <dgm:spPr/>
    </dgm:pt>
    <dgm:pt modelId="{124686F7-89CF-404C-85EB-2C354D6C136A}" type="pres">
      <dgm:prSet presAssocID="{F5E1FFC4-B933-4116-9A4D-9BE366178ADF}" presName="linNode" presStyleCnt="0"/>
      <dgm:spPr/>
    </dgm:pt>
    <dgm:pt modelId="{0DBB8A4E-E894-4BE4-B9D7-19661DE25111}" type="pres">
      <dgm:prSet presAssocID="{F5E1FFC4-B933-4116-9A4D-9BE366178ADF}" presName="parentShp" presStyleLbl="node1" presStyleIdx="3" presStyleCnt="5">
        <dgm:presLayoutVars>
          <dgm:bulletEnabled val="1"/>
        </dgm:presLayoutVars>
      </dgm:prSet>
      <dgm:spPr/>
    </dgm:pt>
    <dgm:pt modelId="{FBD07B25-F796-4F49-92DF-2CC6115FB680}" type="pres">
      <dgm:prSet presAssocID="{F5E1FFC4-B933-4116-9A4D-9BE366178ADF}" presName="childShp" presStyleLbl="bgAccFollowNode1" presStyleIdx="3" presStyleCnt="5">
        <dgm:presLayoutVars>
          <dgm:bulletEnabled val="1"/>
        </dgm:presLayoutVars>
      </dgm:prSet>
      <dgm:spPr/>
    </dgm:pt>
    <dgm:pt modelId="{36D5AACD-23B4-4080-BB7D-D47B62BCF3FD}" type="pres">
      <dgm:prSet presAssocID="{DCF63BBB-2066-4DA1-8CC1-86A139340A26}" presName="spacing" presStyleCnt="0"/>
      <dgm:spPr/>
    </dgm:pt>
    <dgm:pt modelId="{E5C864E4-4149-4614-85F1-0BCBA3B1B0AA}" type="pres">
      <dgm:prSet presAssocID="{3795DD47-9C3B-48CF-B336-5C38EFDD6B09}" presName="linNode" presStyleCnt="0"/>
      <dgm:spPr/>
    </dgm:pt>
    <dgm:pt modelId="{387CCA70-202F-43A4-96E9-FE0379D9EAD8}" type="pres">
      <dgm:prSet presAssocID="{3795DD47-9C3B-48CF-B336-5C38EFDD6B09}" presName="parentShp" presStyleLbl="node1" presStyleIdx="4" presStyleCnt="5">
        <dgm:presLayoutVars>
          <dgm:bulletEnabled val="1"/>
        </dgm:presLayoutVars>
      </dgm:prSet>
      <dgm:spPr/>
    </dgm:pt>
    <dgm:pt modelId="{A4EFD854-5AA9-48A7-B37D-69E08C7B1130}" type="pres">
      <dgm:prSet presAssocID="{3795DD47-9C3B-48CF-B336-5C38EFDD6B09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CC32452A-95B7-4C0F-810E-022B76D719E9}" srcId="{5985E89E-1B24-402D-B656-2B0ED7E11090}" destId="{BB191899-2718-4446-B9CC-7F0BC1986E5F}" srcOrd="2" destOrd="0" parTransId="{DFB39F09-CB7A-4A6D-BF2C-AF17FEA9AB15}" sibTransId="{7E03F0E3-35A0-4877-96BC-A9CF74F9E7F1}"/>
    <dgm:cxn modelId="{34208D37-B3CB-4C3B-B0D3-5EB258879A0E}" type="presOf" srcId="{AA993304-AD11-4F9B-B5DD-4506EA561F9D}" destId="{A4EFD854-5AA9-48A7-B37D-69E08C7B1130}" srcOrd="0" destOrd="0" presId="urn:microsoft.com/office/officeart/2005/8/layout/vList6"/>
    <dgm:cxn modelId="{E1DA7E5F-5849-4497-A027-FD56DBDBBA82}" srcId="{5985E89E-1B24-402D-B656-2B0ED7E11090}" destId="{F5E1FFC4-B933-4116-9A4D-9BE366178ADF}" srcOrd="3" destOrd="0" parTransId="{76B7F8CE-5834-44A5-8478-5355E261904C}" sibTransId="{DCF63BBB-2066-4DA1-8CC1-86A139340A26}"/>
    <dgm:cxn modelId="{E838945F-9BB6-49C6-8EE0-082515F96110}" srcId="{BB191899-2718-4446-B9CC-7F0BC1986E5F}" destId="{75F15256-98CD-463C-9D62-5FF7DE7755FB}" srcOrd="0" destOrd="0" parTransId="{89626CF6-CD3A-4603-9BE7-29986ED2C1A5}" sibTransId="{D4362F56-FA37-490E-8DC4-3173E8F0DF36}"/>
    <dgm:cxn modelId="{F989AD64-55F3-49B1-9A8A-7DB0947DD7B3}" srcId="{5985E89E-1B24-402D-B656-2B0ED7E11090}" destId="{FAEBDA1D-B8D2-480B-BC73-A338905BDB92}" srcOrd="0" destOrd="0" parTransId="{AD61D6F7-72D1-4924-B02E-8D5F2FEB8829}" sibTransId="{42AB1124-E1F7-490D-BCA3-170E93E0905D}"/>
    <dgm:cxn modelId="{907A734C-A5ED-4CAF-8523-969C846A979D}" srcId="{8E6135CD-DB7B-49D8-905C-9E992E9B79AB}" destId="{8A76F371-5425-4866-88DB-5472704C73C1}" srcOrd="0" destOrd="0" parTransId="{C9362199-AFA0-49A4-A9A5-6C1034E8C974}" sibTransId="{A33F2FA4-E6C2-4185-802E-77D8AA752B88}"/>
    <dgm:cxn modelId="{71EA4E79-77FA-4734-A2E0-8D0911C65C25}" type="presOf" srcId="{F5E1FFC4-B933-4116-9A4D-9BE366178ADF}" destId="{0DBB8A4E-E894-4BE4-B9D7-19661DE25111}" srcOrd="0" destOrd="0" presId="urn:microsoft.com/office/officeart/2005/8/layout/vList6"/>
    <dgm:cxn modelId="{562DDC82-21EB-41FE-B275-F4ED6AD06205}" type="presOf" srcId="{8A76F371-5425-4866-88DB-5472704C73C1}" destId="{F2105EC7-8834-4937-A8AB-FE40865F7571}" srcOrd="0" destOrd="0" presId="urn:microsoft.com/office/officeart/2005/8/layout/vList6"/>
    <dgm:cxn modelId="{653E8384-F26A-4941-9AA5-8A9AA920FEFD}" type="presOf" srcId="{75F15256-98CD-463C-9D62-5FF7DE7755FB}" destId="{FCDBA617-DCAF-4195-BACC-DD8F5679BA35}" srcOrd="0" destOrd="0" presId="urn:microsoft.com/office/officeart/2005/8/layout/vList6"/>
    <dgm:cxn modelId="{20F9358D-4C67-4563-AE6C-59F80F770E24}" type="presOf" srcId="{C63A86B9-0BC5-4F38-B521-14BBA805E8CD}" destId="{FBD07B25-F796-4F49-92DF-2CC6115FB680}" srcOrd="0" destOrd="0" presId="urn:microsoft.com/office/officeart/2005/8/layout/vList6"/>
    <dgm:cxn modelId="{C0C65B9A-9440-4FF4-987B-FE5A8A28AD0D}" srcId="{FAEBDA1D-B8D2-480B-BC73-A338905BDB92}" destId="{6172DE9B-A3DB-41D7-AACF-A34E5F52D8DC}" srcOrd="0" destOrd="0" parTransId="{9F301A20-6A8E-4940-A7B1-2741339F0513}" sibTransId="{2132AF96-F866-433B-8BF9-F52F3620CA63}"/>
    <dgm:cxn modelId="{AF456E9C-D824-4F8E-BF31-8E3B553833D0}" type="presOf" srcId="{6172DE9B-A3DB-41D7-AACF-A34E5F52D8DC}" destId="{BF110E4A-C924-412A-A362-D786766FEAD9}" srcOrd="0" destOrd="0" presId="urn:microsoft.com/office/officeart/2005/8/layout/vList6"/>
    <dgm:cxn modelId="{00D5119D-B613-4E74-8459-0CBAF2D778DC}" srcId="{5985E89E-1B24-402D-B656-2B0ED7E11090}" destId="{3795DD47-9C3B-48CF-B336-5C38EFDD6B09}" srcOrd="4" destOrd="0" parTransId="{FC4C1470-8184-401D-8569-A355C3FFAA5F}" sibTransId="{00ED38B0-4903-478B-88F6-7608B06A303C}"/>
    <dgm:cxn modelId="{A805C5A6-449B-4256-9349-B340EBFEADA8}" srcId="{5985E89E-1B24-402D-B656-2B0ED7E11090}" destId="{8E6135CD-DB7B-49D8-905C-9E992E9B79AB}" srcOrd="1" destOrd="0" parTransId="{59E99884-B922-4971-B5F2-2CF43CDD59B3}" sibTransId="{85B3B58E-6D03-4449-B617-88AFB1FD6987}"/>
    <dgm:cxn modelId="{68C792A7-CCF8-46D3-B1FD-9E159F3FBA5B}" type="presOf" srcId="{FAEBDA1D-B8D2-480B-BC73-A338905BDB92}" destId="{BCA8E0A5-C552-484E-BDAF-E78CCC538419}" srcOrd="0" destOrd="0" presId="urn:microsoft.com/office/officeart/2005/8/layout/vList6"/>
    <dgm:cxn modelId="{4C795EA8-1341-4CED-9FEC-367A18278ABB}" type="presOf" srcId="{3795DD47-9C3B-48CF-B336-5C38EFDD6B09}" destId="{387CCA70-202F-43A4-96E9-FE0379D9EAD8}" srcOrd="0" destOrd="0" presId="urn:microsoft.com/office/officeart/2005/8/layout/vList6"/>
    <dgm:cxn modelId="{AE7893E7-9725-46CF-A18E-E2256146406C}" type="presOf" srcId="{BB191899-2718-4446-B9CC-7F0BC1986E5F}" destId="{6C518D32-3605-430F-B6AC-4645BFEA1E5B}" srcOrd="0" destOrd="0" presId="urn:microsoft.com/office/officeart/2005/8/layout/vList6"/>
    <dgm:cxn modelId="{CC2D4DEC-0CA2-4DD3-8967-60CEF1AA92F8}" type="presOf" srcId="{5985E89E-1B24-402D-B656-2B0ED7E11090}" destId="{CA4164F8-5E32-4491-9458-39295EB82B9E}" srcOrd="0" destOrd="0" presId="urn:microsoft.com/office/officeart/2005/8/layout/vList6"/>
    <dgm:cxn modelId="{592377F2-287A-462F-832D-86CDADFF8695}" srcId="{3795DD47-9C3B-48CF-B336-5C38EFDD6B09}" destId="{AA993304-AD11-4F9B-B5DD-4506EA561F9D}" srcOrd="0" destOrd="0" parTransId="{E2E3C785-9850-48FF-9111-41EE09F67E46}" sibTransId="{C14E9CB8-B0E6-4E20-824B-810FEA28E0AD}"/>
    <dgm:cxn modelId="{E4BC79F5-F9A3-4354-9B92-B5D55445E578}" srcId="{F5E1FFC4-B933-4116-9A4D-9BE366178ADF}" destId="{C63A86B9-0BC5-4F38-B521-14BBA805E8CD}" srcOrd="0" destOrd="0" parTransId="{D5E9D716-5917-45AE-8255-C3F8FA69A6BB}" sibTransId="{F87F9974-E6A2-4CB6-89BE-B38D097E6359}"/>
    <dgm:cxn modelId="{8C737CF8-E63F-46FA-921F-4B1B2322F9A5}" type="presOf" srcId="{8E6135CD-DB7B-49D8-905C-9E992E9B79AB}" destId="{9A9D9659-A2E2-4CEE-8949-95717F4C1162}" srcOrd="0" destOrd="0" presId="urn:microsoft.com/office/officeart/2005/8/layout/vList6"/>
    <dgm:cxn modelId="{503B1551-8C75-4190-B4C2-9F04D68C00C4}" type="presParOf" srcId="{CA4164F8-5E32-4491-9458-39295EB82B9E}" destId="{351CBE41-72B7-478D-9721-0294F3017BC8}" srcOrd="0" destOrd="0" presId="urn:microsoft.com/office/officeart/2005/8/layout/vList6"/>
    <dgm:cxn modelId="{5FE3301D-48DA-4684-9AB1-5C17D9E5C819}" type="presParOf" srcId="{351CBE41-72B7-478D-9721-0294F3017BC8}" destId="{BCA8E0A5-C552-484E-BDAF-E78CCC538419}" srcOrd="0" destOrd="0" presId="urn:microsoft.com/office/officeart/2005/8/layout/vList6"/>
    <dgm:cxn modelId="{CD88B2C0-5249-4F5A-AA08-94074C9CCF8E}" type="presParOf" srcId="{351CBE41-72B7-478D-9721-0294F3017BC8}" destId="{BF110E4A-C924-412A-A362-D786766FEAD9}" srcOrd="1" destOrd="0" presId="urn:microsoft.com/office/officeart/2005/8/layout/vList6"/>
    <dgm:cxn modelId="{58060E6E-BA79-4B0A-90A5-CA07A4711A89}" type="presParOf" srcId="{CA4164F8-5E32-4491-9458-39295EB82B9E}" destId="{71503D65-198A-49E2-956F-4D4EA4B78168}" srcOrd="1" destOrd="0" presId="urn:microsoft.com/office/officeart/2005/8/layout/vList6"/>
    <dgm:cxn modelId="{9586D9E1-3767-47F4-8631-8CEF1704B06B}" type="presParOf" srcId="{CA4164F8-5E32-4491-9458-39295EB82B9E}" destId="{405F2CEA-3128-4619-9B71-C8664D4E38A3}" srcOrd="2" destOrd="0" presId="urn:microsoft.com/office/officeart/2005/8/layout/vList6"/>
    <dgm:cxn modelId="{3FB3D2E4-78E7-409E-B4EA-7E99B6F8561B}" type="presParOf" srcId="{405F2CEA-3128-4619-9B71-C8664D4E38A3}" destId="{9A9D9659-A2E2-4CEE-8949-95717F4C1162}" srcOrd="0" destOrd="0" presId="urn:microsoft.com/office/officeart/2005/8/layout/vList6"/>
    <dgm:cxn modelId="{E0B8883A-1F97-4EDC-AEF5-55C4F018349E}" type="presParOf" srcId="{405F2CEA-3128-4619-9B71-C8664D4E38A3}" destId="{F2105EC7-8834-4937-A8AB-FE40865F7571}" srcOrd="1" destOrd="0" presId="urn:microsoft.com/office/officeart/2005/8/layout/vList6"/>
    <dgm:cxn modelId="{156A254A-C255-439F-BCCB-EB2CB5668DD9}" type="presParOf" srcId="{CA4164F8-5E32-4491-9458-39295EB82B9E}" destId="{50B46078-DF38-43D6-B2F8-35849A568B47}" srcOrd="3" destOrd="0" presId="urn:microsoft.com/office/officeart/2005/8/layout/vList6"/>
    <dgm:cxn modelId="{96DC2B8F-FBB3-4F43-A462-90698B95A07F}" type="presParOf" srcId="{CA4164F8-5E32-4491-9458-39295EB82B9E}" destId="{A4B3A5F8-BCDA-4026-87E7-F05F29247BA3}" srcOrd="4" destOrd="0" presId="urn:microsoft.com/office/officeart/2005/8/layout/vList6"/>
    <dgm:cxn modelId="{88EFACF6-3829-40FF-9EB2-47D248FD24CF}" type="presParOf" srcId="{A4B3A5F8-BCDA-4026-87E7-F05F29247BA3}" destId="{6C518D32-3605-430F-B6AC-4645BFEA1E5B}" srcOrd="0" destOrd="0" presId="urn:microsoft.com/office/officeart/2005/8/layout/vList6"/>
    <dgm:cxn modelId="{84F656E0-640C-4383-8A82-E40D28CB5F8A}" type="presParOf" srcId="{A4B3A5F8-BCDA-4026-87E7-F05F29247BA3}" destId="{FCDBA617-DCAF-4195-BACC-DD8F5679BA35}" srcOrd="1" destOrd="0" presId="urn:microsoft.com/office/officeart/2005/8/layout/vList6"/>
    <dgm:cxn modelId="{45A7AA00-25FD-4D99-8CD8-454C88EB76A9}" type="presParOf" srcId="{CA4164F8-5E32-4491-9458-39295EB82B9E}" destId="{76681675-C921-4622-ABFE-AA4E62007AC7}" srcOrd="5" destOrd="0" presId="urn:microsoft.com/office/officeart/2005/8/layout/vList6"/>
    <dgm:cxn modelId="{D9C0D228-4868-4FBC-9EF9-69127C61F758}" type="presParOf" srcId="{CA4164F8-5E32-4491-9458-39295EB82B9E}" destId="{124686F7-89CF-404C-85EB-2C354D6C136A}" srcOrd="6" destOrd="0" presId="urn:microsoft.com/office/officeart/2005/8/layout/vList6"/>
    <dgm:cxn modelId="{822CD4AB-D4A2-41AB-AEC8-89B35E89CA30}" type="presParOf" srcId="{124686F7-89CF-404C-85EB-2C354D6C136A}" destId="{0DBB8A4E-E894-4BE4-B9D7-19661DE25111}" srcOrd="0" destOrd="0" presId="urn:microsoft.com/office/officeart/2005/8/layout/vList6"/>
    <dgm:cxn modelId="{3E2EB12F-A682-4822-9125-362831AE396D}" type="presParOf" srcId="{124686F7-89CF-404C-85EB-2C354D6C136A}" destId="{FBD07B25-F796-4F49-92DF-2CC6115FB680}" srcOrd="1" destOrd="0" presId="urn:microsoft.com/office/officeart/2005/8/layout/vList6"/>
    <dgm:cxn modelId="{90E611EE-76B6-4819-9708-E674441D58E8}" type="presParOf" srcId="{CA4164F8-5E32-4491-9458-39295EB82B9E}" destId="{36D5AACD-23B4-4080-BB7D-D47B62BCF3FD}" srcOrd="7" destOrd="0" presId="urn:microsoft.com/office/officeart/2005/8/layout/vList6"/>
    <dgm:cxn modelId="{5901D4FB-8E80-4045-BA07-980561A50BA0}" type="presParOf" srcId="{CA4164F8-5E32-4491-9458-39295EB82B9E}" destId="{E5C864E4-4149-4614-85F1-0BCBA3B1B0AA}" srcOrd="8" destOrd="0" presId="urn:microsoft.com/office/officeart/2005/8/layout/vList6"/>
    <dgm:cxn modelId="{2D8728DE-7045-4D01-98D9-A0AE5E0E730D}" type="presParOf" srcId="{E5C864E4-4149-4614-85F1-0BCBA3B1B0AA}" destId="{387CCA70-202F-43A4-96E9-FE0379D9EAD8}" srcOrd="0" destOrd="0" presId="urn:microsoft.com/office/officeart/2005/8/layout/vList6"/>
    <dgm:cxn modelId="{4DEAFE9F-D666-4FD9-B0C1-FE9B5FB5A10A}" type="presParOf" srcId="{E5C864E4-4149-4614-85F1-0BCBA3B1B0AA}" destId="{A4EFD854-5AA9-48A7-B37D-69E08C7B113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8D6BF40-DF8D-461F-A51C-D5A28965EC1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8AC4B9C-343B-40A6-B601-58F0E41C1EE3}">
      <dgm:prSet phldrT="[Текст]"/>
      <dgm:spPr/>
      <dgm:t>
        <a:bodyPr/>
        <a:lstStyle/>
        <a:p>
          <a:r>
            <a:rPr lang="ru-RU" dirty="0"/>
            <a:t>При контакте с хлорированными инсектицидами во внешней среде</a:t>
          </a:r>
        </a:p>
      </dgm:t>
    </dgm:pt>
    <dgm:pt modelId="{B3C41B22-BABF-4288-9A6C-CF1E6F6B1010}" type="parTrans" cxnId="{D8776122-8668-4449-AB81-18A61ED3108F}">
      <dgm:prSet/>
      <dgm:spPr/>
      <dgm:t>
        <a:bodyPr/>
        <a:lstStyle/>
        <a:p>
          <a:endParaRPr lang="ru-RU"/>
        </a:p>
      </dgm:t>
    </dgm:pt>
    <dgm:pt modelId="{CBF42BE1-3138-4FD8-99DE-28A2D6D34A98}" type="sibTrans" cxnId="{D8776122-8668-4449-AB81-18A61ED3108F}">
      <dgm:prSet/>
      <dgm:spPr/>
      <dgm:t>
        <a:bodyPr/>
        <a:lstStyle/>
        <a:p>
          <a:endParaRPr lang="ru-RU"/>
        </a:p>
      </dgm:t>
    </dgm:pt>
    <dgm:pt modelId="{0E816E7B-2C49-4050-9A5D-30B94C9CA073}">
      <dgm:prSet phldrT="[Текст]"/>
      <dgm:spPr/>
      <dgm:t>
        <a:bodyPr/>
        <a:lstStyle/>
        <a:p>
          <a:r>
            <a:rPr lang="ru-RU" altLang="ru-RU" b="0" dirty="0"/>
            <a:t>Повышение скорости метаболизма</a:t>
          </a:r>
          <a:endParaRPr lang="ru-RU" dirty="0"/>
        </a:p>
      </dgm:t>
    </dgm:pt>
    <dgm:pt modelId="{6662B744-0367-4D93-A0C8-AE8D89738C7D}" type="parTrans" cxnId="{409999D4-3FDC-4B09-9BF7-4E56A51F5C12}">
      <dgm:prSet/>
      <dgm:spPr/>
      <dgm:t>
        <a:bodyPr/>
        <a:lstStyle/>
        <a:p>
          <a:endParaRPr lang="ru-RU"/>
        </a:p>
      </dgm:t>
    </dgm:pt>
    <dgm:pt modelId="{FE347986-A4A2-4EAD-ACA8-D97717BF737E}" type="sibTrans" cxnId="{409999D4-3FDC-4B09-9BF7-4E56A51F5C12}">
      <dgm:prSet/>
      <dgm:spPr/>
      <dgm:t>
        <a:bodyPr/>
        <a:lstStyle/>
        <a:p>
          <a:endParaRPr lang="ru-RU"/>
        </a:p>
      </dgm:t>
    </dgm:pt>
    <dgm:pt modelId="{D8989A06-41A6-4BC5-9001-EA6BD7C6B12D}" type="pres">
      <dgm:prSet presAssocID="{98D6BF40-DF8D-461F-A51C-D5A28965EC18}" presName="CompostProcess" presStyleCnt="0">
        <dgm:presLayoutVars>
          <dgm:dir/>
          <dgm:resizeHandles val="exact"/>
        </dgm:presLayoutVars>
      </dgm:prSet>
      <dgm:spPr/>
    </dgm:pt>
    <dgm:pt modelId="{19FF7BE0-008E-4602-B35F-C6618F916A4C}" type="pres">
      <dgm:prSet presAssocID="{98D6BF40-DF8D-461F-A51C-D5A28965EC18}" presName="arrow" presStyleLbl="bgShp" presStyleIdx="0" presStyleCnt="1" custScaleX="101302"/>
      <dgm:spPr/>
    </dgm:pt>
    <dgm:pt modelId="{CB19DB7F-6382-4AC3-ACE2-03A254149038}" type="pres">
      <dgm:prSet presAssocID="{98D6BF40-DF8D-461F-A51C-D5A28965EC18}" presName="linearProcess" presStyleCnt="0"/>
      <dgm:spPr/>
    </dgm:pt>
    <dgm:pt modelId="{24746B37-0A89-4D4A-BA20-D86DF92062A5}" type="pres">
      <dgm:prSet presAssocID="{48AC4B9C-343B-40A6-B601-58F0E41C1EE3}" presName="textNode" presStyleLbl="node1" presStyleIdx="0" presStyleCnt="2">
        <dgm:presLayoutVars>
          <dgm:bulletEnabled val="1"/>
        </dgm:presLayoutVars>
      </dgm:prSet>
      <dgm:spPr/>
    </dgm:pt>
    <dgm:pt modelId="{E2D4B89D-0798-46B5-92AD-83F53D31E5F8}" type="pres">
      <dgm:prSet presAssocID="{CBF42BE1-3138-4FD8-99DE-28A2D6D34A98}" presName="sibTrans" presStyleCnt="0"/>
      <dgm:spPr/>
    </dgm:pt>
    <dgm:pt modelId="{6498CE88-B137-4B9A-A448-8C428E295A2D}" type="pres">
      <dgm:prSet presAssocID="{0E816E7B-2C49-4050-9A5D-30B94C9CA073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D8776122-8668-4449-AB81-18A61ED3108F}" srcId="{98D6BF40-DF8D-461F-A51C-D5A28965EC18}" destId="{48AC4B9C-343B-40A6-B601-58F0E41C1EE3}" srcOrd="0" destOrd="0" parTransId="{B3C41B22-BABF-4288-9A6C-CF1E6F6B1010}" sibTransId="{CBF42BE1-3138-4FD8-99DE-28A2D6D34A98}"/>
    <dgm:cxn modelId="{DCA49C47-B7E4-47EF-BB9E-B291AD5C9810}" type="presOf" srcId="{0E816E7B-2C49-4050-9A5D-30B94C9CA073}" destId="{6498CE88-B137-4B9A-A448-8C428E295A2D}" srcOrd="0" destOrd="0" presId="urn:microsoft.com/office/officeart/2005/8/layout/hProcess9"/>
    <dgm:cxn modelId="{409999D4-3FDC-4B09-9BF7-4E56A51F5C12}" srcId="{98D6BF40-DF8D-461F-A51C-D5A28965EC18}" destId="{0E816E7B-2C49-4050-9A5D-30B94C9CA073}" srcOrd="1" destOrd="0" parTransId="{6662B744-0367-4D93-A0C8-AE8D89738C7D}" sibTransId="{FE347986-A4A2-4EAD-ACA8-D97717BF737E}"/>
    <dgm:cxn modelId="{F17D4FD6-A3DD-45C0-B685-DEBC8EA43EB3}" type="presOf" srcId="{48AC4B9C-343B-40A6-B601-58F0E41C1EE3}" destId="{24746B37-0A89-4D4A-BA20-D86DF92062A5}" srcOrd="0" destOrd="0" presId="urn:microsoft.com/office/officeart/2005/8/layout/hProcess9"/>
    <dgm:cxn modelId="{CB4801FD-0089-41B4-83DB-1799C6B74A03}" type="presOf" srcId="{98D6BF40-DF8D-461F-A51C-D5A28965EC18}" destId="{D8989A06-41A6-4BC5-9001-EA6BD7C6B12D}" srcOrd="0" destOrd="0" presId="urn:microsoft.com/office/officeart/2005/8/layout/hProcess9"/>
    <dgm:cxn modelId="{2B8F9850-6CF1-400D-B5DB-465E3BD62E20}" type="presParOf" srcId="{D8989A06-41A6-4BC5-9001-EA6BD7C6B12D}" destId="{19FF7BE0-008E-4602-B35F-C6618F916A4C}" srcOrd="0" destOrd="0" presId="urn:microsoft.com/office/officeart/2005/8/layout/hProcess9"/>
    <dgm:cxn modelId="{D73BCA8B-FE99-4D79-BF9D-FA2B895764DB}" type="presParOf" srcId="{D8989A06-41A6-4BC5-9001-EA6BD7C6B12D}" destId="{CB19DB7F-6382-4AC3-ACE2-03A254149038}" srcOrd="1" destOrd="0" presId="urn:microsoft.com/office/officeart/2005/8/layout/hProcess9"/>
    <dgm:cxn modelId="{F22549B4-A8B5-4C60-86F2-7E76D3FD4379}" type="presParOf" srcId="{CB19DB7F-6382-4AC3-ACE2-03A254149038}" destId="{24746B37-0A89-4D4A-BA20-D86DF92062A5}" srcOrd="0" destOrd="0" presId="urn:microsoft.com/office/officeart/2005/8/layout/hProcess9"/>
    <dgm:cxn modelId="{CEB25AFD-2A1E-485A-BE68-FD586D9964FA}" type="presParOf" srcId="{CB19DB7F-6382-4AC3-ACE2-03A254149038}" destId="{E2D4B89D-0798-46B5-92AD-83F53D31E5F8}" srcOrd="1" destOrd="0" presId="urn:microsoft.com/office/officeart/2005/8/layout/hProcess9"/>
    <dgm:cxn modelId="{B2D9430E-3333-41AA-B6A2-C23099A368A1}" type="presParOf" srcId="{CB19DB7F-6382-4AC3-ACE2-03A254149038}" destId="{6498CE88-B137-4B9A-A448-8C428E295A2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60AA10A-0936-47FA-87B8-3634676BDC0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C2EB31-07D0-483C-B7B2-2080EB613CE1}">
      <dgm:prSet phldrT="[Текст]"/>
      <dgm:spPr/>
      <dgm:t>
        <a:bodyPr/>
        <a:lstStyle/>
        <a:p>
          <a:r>
            <a:rPr lang="ru-RU" dirty="0"/>
            <a:t>С клинических позиций можно выделить:</a:t>
          </a:r>
        </a:p>
      </dgm:t>
    </dgm:pt>
    <dgm:pt modelId="{EAC9AC7F-8A69-4BA8-8B28-4FE81BA4D5B7}" type="parTrans" cxnId="{B4073505-05B9-4B0C-BC43-80C720F7B692}">
      <dgm:prSet/>
      <dgm:spPr/>
      <dgm:t>
        <a:bodyPr/>
        <a:lstStyle/>
        <a:p>
          <a:endParaRPr lang="ru-RU"/>
        </a:p>
      </dgm:t>
    </dgm:pt>
    <dgm:pt modelId="{91ED29BB-1280-4D31-82FA-77A08F3AE723}" type="sibTrans" cxnId="{B4073505-05B9-4B0C-BC43-80C720F7B692}">
      <dgm:prSet/>
      <dgm:spPr/>
      <dgm:t>
        <a:bodyPr/>
        <a:lstStyle/>
        <a:p>
          <a:endParaRPr lang="ru-RU"/>
        </a:p>
      </dgm:t>
    </dgm:pt>
    <dgm:pt modelId="{DB054D2E-D2D2-47E0-B057-06BFCB652CE8}">
      <dgm:prSet phldrT="[Текст]"/>
      <dgm:spPr/>
      <dgm:t>
        <a:bodyPr/>
        <a:lstStyle/>
        <a:p>
          <a:r>
            <a:rPr lang="ru-RU" dirty="0"/>
            <a:t>Синергизм</a:t>
          </a:r>
        </a:p>
      </dgm:t>
    </dgm:pt>
    <dgm:pt modelId="{78F698EC-E443-48CF-A0E2-4B29892952C6}" type="parTrans" cxnId="{9196599F-DEC7-4B9E-B651-A53F69F49771}">
      <dgm:prSet/>
      <dgm:spPr/>
      <dgm:t>
        <a:bodyPr/>
        <a:lstStyle/>
        <a:p>
          <a:endParaRPr lang="ru-RU"/>
        </a:p>
      </dgm:t>
    </dgm:pt>
    <dgm:pt modelId="{67D36AD0-A191-4393-BF9F-801F396DEA30}" type="sibTrans" cxnId="{9196599F-DEC7-4B9E-B651-A53F69F49771}">
      <dgm:prSet/>
      <dgm:spPr/>
      <dgm:t>
        <a:bodyPr/>
        <a:lstStyle/>
        <a:p>
          <a:endParaRPr lang="ru-RU"/>
        </a:p>
      </dgm:t>
    </dgm:pt>
    <dgm:pt modelId="{98A0E065-2E41-41A9-AA58-BD33886B40EB}">
      <dgm:prSet phldrT="[Текст]"/>
      <dgm:spPr/>
      <dgm:t>
        <a:bodyPr/>
        <a:lstStyle/>
        <a:p>
          <a:r>
            <a:rPr lang="ru-RU" dirty="0"/>
            <a:t>Антагонизм</a:t>
          </a:r>
        </a:p>
      </dgm:t>
    </dgm:pt>
    <dgm:pt modelId="{0E28599E-0E07-4A9B-9992-0922BFEC2FEC}" type="parTrans" cxnId="{EC115F19-5103-412B-A413-12AF820A9A5A}">
      <dgm:prSet/>
      <dgm:spPr/>
      <dgm:t>
        <a:bodyPr/>
        <a:lstStyle/>
        <a:p>
          <a:endParaRPr lang="ru-RU"/>
        </a:p>
      </dgm:t>
    </dgm:pt>
    <dgm:pt modelId="{4BB4B5CF-1FA0-4600-8960-AA23DF6BCA2E}" type="sibTrans" cxnId="{EC115F19-5103-412B-A413-12AF820A9A5A}">
      <dgm:prSet/>
      <dgm:spPr/>
      <dgm:t>
        <a:bodyPr/>
        <a:lstStyle/>
        <a:p>
          <a:endParaRPr lang="ru-RU"/>
        </a:p>
      </dgm:t>
    </dgm:pt>
    <dgm:pt modelId="{FCE5A68A-136E-40AB-BB19-C186A89856A8}" type="pres">
      <dgm:prSet presAssocID="{C60AA10A-0936-47FA-87B8-3634676BDC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4CE2F9E-199D-4CE0-A247-0367707689BE}" type="pres">
      <dgm:prSet presAssocID="{C7C2EB31-07D0-483C-B7B2-2080EB613CE1}" presName="hierRoot1" presStyleCnt="0"/>
      <dgm:spPr/>
    </dgm:pt>
    <dgm:pt modelId="{1FF30F11-2ED1-480F-9E8C-023585866CC8}" type="pres">
      <dgm:prSet presAssocID="{C7C2EB31-07D0-483C-B7B2-2080EB613CE1}" presName="composite" presStyleCnt="0"/>
      <dgm:spPr/>
    </dgm:pt>
    <dgm:pt modelId="{2A13503F-980D-4798-9A26-92F0EA5BB487}" type="pres">
      <dgm:prSet presAssocID="{C7C2EB31-07D0-483C-B7B2-2080EB613CE1}" presName="background" presStyleLbl="node0" presStyleIdx="0" presStyleCnt="1"/>
      <dgm:spPr/>
    </dgm:pt>
    <dgm:pt modelId="{0035EF34-A413-4BE8-A00D-E9832AF80E62}" type="pres">
      <dgm:prSet presAssocID="{C7C2EB31-07D0-483C-B7B2-2080EB613CE1}" presName="text" presStyleLbl="fgAcc0" presStyleIdx="0" presStyleCnt="1">
        <dgm:presLayoutVars>
          <dgm:chPref val="3"/>
        </dgm:presLayoutVars>
      </dgm:prSet>
      <dgm:spPr/>
    </dgm:pt>
    <dgm:pt modelId="{D5DBB168-B2B9-47F1-97B7-42B81D16DE94}" type="pres">
      <dgm:prSet presAssocID="{C7C2EB31-07D0-483C-B7B2-2080EB613CE1}" presName="hierChild2" presStyleCnt="0"/>
      <dgm:spPr/>
    </dgm:pt>
    <dgm:pt modelId="{E3949C4B-5BBE-424D-B12F-5909051397AB}" type="pres">
      <dgm:prSet presAssocID="{78F698EC-E443-48CF-A0E2-4B29892952C6}" presName="Name10" presStyleLbl="parChTrans1D2" presStyleIdx="0" presStyleCnt="2"/>
      <dgm:spPr/>
    </dgm:pt>
    <dgm:pt modelId="{FE5D1C9E-C99B-43C0-9E65-B3E4681530F6}" type="pres">
      <dgm:prSet presAssocID="{DB054D2E-D2D2-47E0-B057-06BFCB652CE8}" presName="hierRoot2" presStyleCnt="0"/>
      <dgm:spPr/>
    </dgm:pt>
    <dgm:pt modelId="{78AF9E34-8976-43EF-933E-A825625AC4F8}" type="pres">
      <dgm:prSet presAssocID="{DB054D2E-D2D2-47E0-B057-06BFCB652CE8}" presName="composite2" presStyleCnt="0"/>
      <dgm:spPr/>
    </dgm:pt>
    <dgm:pt modelId="{96980709-C9EB-4755-BEF1-06C90EFB0963}" type="pres">
      <dgm:prSet presAssocID="{DB054D2E-D2D2-47E0-B057-06BFCB652CE8}" presName="background2" presStyleLbl="node2" presStyleIdx="0" presStyleCnt="2"/>
      <dgm:spPr/>
    </dgm:pt>
    <dgm:pt modelId="{8412D3EF-CF68-4055-8F52-9D5B029C8913}" type="pres">
      <dgm:prSet presAssocID="{DB054D2E-D2D2-47E0-B057-06BFCB652CE8}" presName="text2" presStyleLbl="fgAcc2" presStyleIdx="0" presStyleCnt="2">
        <dgm:presLayoutVars>
          <dgm:chPref val="3"/>
        </dgm:presLayoutVars>
      </dgm:prSet>
      <dgm:spPr/>
    </dgm:pt>
    <dgm:pt modelId="{877C23D5-9B8F-4652-80CB-8692EDBE60C3}" type="pres">
      <dgm:prSet presAssocID="{DB054D2E-D2D2-47E0-B057-06BFCB652CE8}" presName="hierChild3" presStyleCnt="0"/>
      <dgm:spPr/>
    </dgm:pt>
    <dgm:pt modelId="{363846F7-9323-4D5F-886D-918023E40DEF}" type="pres">
      <dgm:prSet presAssocID="{0E28599E-0E07-4A9B-9992-0922BFEC2FEC}" presName="Name10" presStyleLbl="parChTrans1D2" presStyleIdx="1" presStyleCnt="2"/>
      <dgm:spPr/>
    </dgm:pt>
    <dgm:pt modelId="{7211F796-D66E-4D91-A05D-09157B7550EF}" type="pres">
      <dgm:prSet presAssocID="{98A0E065-2E41-41A9-AA58-BD33886B40EB}" presName="hierRoot2" presStyleCnt="0"/>
      <dgm:spPr/>
    </dgm:pt>
    <dgm:pt modelId="{254EA05B-887A-4E32-B6BA-1903A840F726}" type="pres">
      <dgm:prSet presAssocID="{98A0E065-2E41-41A9-AA58-BD33886B40EB}" presName="composite2" presStyleCnt="0"/>
      <dgm:spPr/>
    </dgm:pt>
    <dgm:pt modelId="{6E46E9F7-9B3F-4CF6-823E-4169EBE7EFF7}" type="pres">
      <dgm:prSet presAssocID="{98A0E065-2E41-41A9-AA58-BD33886B40EB}" presName="background2" presStyleLbl="node2" presStyleIdx="1" presStyleCnt="2"/>
      <dgm:spPr/>
    </dgm:pt>
    <dgm:pt modelId="{0D019214-0D52-403A-981E-EFDDCBE9E085}" type="pres">
      <dgm:prSet presAssocID="{98A0E065-2E41-41A9-AA58-BD33886B40EB}" presName="text2" presStyleLbl="fgAcc2" presStyleIdx="1" presStyleCnt="2">
        <dgm:presLayoutVars>
          <dgm:chPref val="3"/>
        </dgm:presLayoutVars>
      </dgm:prSet>
      <dgm:spPr/>
    </dgm:pt>
    <dgm:pt modelId="{DB677C59-2033-4491-B3AC-942245B48511}" type="pres">
      <dgm:prSet presAssocID="{98A0E065-2E41-41A9-AA58-BD33886B40EB}" presName="hierChild3" presStyleCnt="0"/>
      <dgm:spPr/>
    </dgm:pt>
  </dgm:ptLst>
  <dgm:cxnLst>
    <dgm:cxn modelId="{B4073505-05B9-4B0C-BC43-80C720F7B692}" srcId="{C60AA10A-0936-47FA-87B8-3634676BDC0A}" destId="{C7C2EB31-07D0-483C-B7B2-2080EB613CE1}" srcOrd="0" destOrd="0" parTransId="{EAC9AC7F-8A69-4BA8-8B28-4FE81BA4D5B7}" sibTransId="{91ED29BB-1280-4D31-82FA-77A08F3AE723}"/>
    <dgm:cxn modelId="{20A1280D-E5BA-4399-9015-5B0FE8D475BF}" type="presOf" srcId="{0E28599E-0E07-4A9B-9992-0922BFEC2FEC}" destId="{363846F7-9323-4D5F-886D-918023E40DEF}" srcOrd="0" destOrd="0" presId="urn:microsoft.com/office/officeart/2005/8/layout/hierarchy1"/>
    <dgm:cxn modelId="{0A3AA416-1F5A-4349-A665-4642CA3C24DD}" type="presOf" srcId="{98A0E065-2E41-41A9-AA58-BD33886B40EB}" destId="{0D019214-0D52-403A-981E-EFDDCBE9E085}" srcOrd="0" destOrd="0" presId="urn:microsoft.com/office/officeart/2005/8/layout/hierarchy1"/>
    <dgm:cxn modelId="{EC115F19-5103-412B-A413-12AF820A9A5A}" srcId="{C7C2EB31-07D0-483C-B7B2-2080EB613CE1}" destId="{98A0E065-2E41-41A9-AA58-BD33886B40EB}" srcOrd="1" destOrd="0" parTransId="{0E28599E-0E07-4A9B-9992-0922BFEC2FEC}" sibTransId="{4BB4B5CF-1FA0-4600-8960-AA23DF6BCA2E}"/>
    <dgm:cxn modelId="{AEB0AC1D-A530-4C69-8E6D-E0F476CEB5AA}" type="presOf" srcId="{C7C2EB31-07D0-483C-B7B2-2080EB613CE1}" destId="{0035EF34-A413-4BE8-A00D-E9832AF80E62}" srcOrd="0" destOrd="0" presId="urn:microsoft.com/office/officeart/2005/8/layout/hierarchy1"/>
    <dgm:cxn modelId="{4A3CBA4B-BC50-4CFB-92BE-9449D46B2C4C}" type="presOf" srcId="{C60AA10A-0936-47FA-87B8-3634676BDC0A}" destId="{FCE5A68A-136E-40AB-BB19-C186A89856A8}" srcOrd="0" destOrd="0" presId="urn:microsoft.com/office/officeart/2005/8/layout/hierarchy1"/>
    <dgm:cxn modelId="{B241E659-A27F-463B-93C1-6816CF5E9BD4}" type="presOf" srcId="{78F698EC-E443-48CF-A0E2-4B29892952C6}" destId="{E3949C4B-5BBE-424D-B12F-5909051397AB}" srcOrd="0" destOrd="0" presId="urn:microsoft.com/office/officeart/2005/8/layout/hierarchy1"/>
    <dgm:cxn modelId="{9196599F-DEC7-4B9E-B651-A53F69F49771}" srcId="{C7C2EB31-07D0-483C-B7B2-2080EB613CE1}" destId="{DB054D2E-D2D2-47E0-B057-06BFCB652CE8}" srcOrd="0" destOrd="0" parTransId="{78F698EC-E443-48CF-A0E2-4B29892952C6}" sibTransId="{67D36AD0-A191-4393-BF9F-801F396DEA30}"/>
    <dgm:cxn modelId="{0598ADA0-EEDB-47DD-A7CE-E22BB32C8BCD}" type="presOf" srcId="{DB054D2E-D2D2-47E0-B057-06BFCB652CE8}" destId="{8412D3EF-CF68-4055-8F52-9D5B029C8913}" srcOrd="0" destOrd="0" presId="urn:microsoft.com/office/officeart/2005/8/layout/hierarchy1"/>
    <dgm:cxn modelId="{9386D2E8-16D8-4252-AB86-487DF5118769}" type="presParOf" srcId="{FCE5A68A-136E-40AB-BB19-C186A89856A8}" destId="{04CE2F9E-199D-4CE0-A247-0367707689BE}" srcOrd="0" destOrd="0" presId="urn:microsoft.com/office/officeart/2005/8/layout/hierarchy1"/>
    <dgm:cxn modelId="{C0216BC3-4309-4D6F-827D-32F2ED192CA8}" type="presParOf" srcId="{04CE2F9E-199D-4CE0-A247-0367707689BE}" destId="{1FF30F11-2ED1-480F-9E8C-023585866CC8}" srcOrd="0" destOrd="0" presId="urn:microsoft.com/office/officeart/2005/8/layout/hierarchy1"/>
    <dgm:cxn modelId="{4D18CDEF-4D58-45B4-9DFA-3DAAD09A5087}" type="presParOf" srcId="{1FF30F11-2ED1-480F-9E8C-023585866CC8}" destId="{2A13503F-980D-4798-9A26-92F0EA5BB487}" srcOrd="0" destOrd="0" presId="urn:microsoft.com/office/officeart/2005/8/layout/hierarchy1"/>
    <dgm:cxn modelId="{A34B45D8-CCC2-46EF-A90B-6ED8E505F20D}" type="presParOf" srcId="{1FF30F11-2ED1-480F-9E8C-023585866CC8}" destId="{0035EF34-A413-4BE8-A00D-E9832AF80E62}" srcOrd="1" destOrd="0" presId="urn:microsoft.com/office/officeart/2005/8/layout/hierarchy1"/>
    <dgm:cxn modelId="{4B6DF93D-A646-48CC-BB32-0A253F1258B2}" type="presParOf" srcId="{04CE2F9E-199D-4CE0-A247-0367707689BE}" destId="{D5DBB168-B2B9-47F1-97B7-42B81D16DE94}" srcOrd="1" destOrd="0" presId="urn:microsoft.com/office/officeart/2005/8/layout/hierarchy1"/>
    <dgm:cxn modelId="{EB557F33-ECFB-4F50-BE93-9C250E78118D}" type="presParOf" srcId="{D5DBB168-B2B9-47F1-97B7-42B81D16DE94}" destId="{E3949C4B-5BBE-424D-B12F-5909051397AB}" srcOrd="0" destOrd="0" presId="urn:microsoft.com/office/officeart/2005/8/layout/hierarchy1"/>
    <dgm:cxn modelId="{83E48CD0-43D0-443A-90C8-A0E4870635D7}" type="presParOf" srcId="{D5DBB168-B2B9-47F1-97B7-42B81D16DE94}" destId="{FE5D1C9E-C99B-43C0-9E65-B3E4681530F6}" srcOrd="1" destOrd="0" presId="urn:microsoft.com/office/officeart/2005/8/layout/hierarchy1"/>
    <dgm:cxn modelId="{482CDCF4-AAF1-480C-843D-A9345D09B83D}" type="presParOf" srcId="{FE5D1C9E-C99B-43C0-9E65-B3E4681530F6}" destId="{78AF9E34-8976-43EF-933E-A825625AC4F8}" srcOrd="0" destOrd="0" presId="urn:microsoft.com/office/officeart/2005/8/layout/hierarchy1"/>
    <dgm:cxn modelId="{A3B9F728-D1DE-4CEA-8E49-BC54DA03A38A}" type="presParOf" srcId="{78AF9E34-8976-43EF-933E-A825625AC4F8}" destId="{96980709-C9EB-4755-BEF1-06C90EFB0963}" srcOrd="0" destOrd="0" presId="urn:microsoft.com/office/officeart/2005/8/layout/hierarchy1"/>
    <dgm:cxn modelId="{1133FC28-238C-4309-8CB6-0AF556137141}" type="presParOf" srcId="{78AF9E34-8976-43EF-933E-A825625AC4F8}" destId="{8412D3EF-CF68-4055-8F52-9D5B029C8913}" srcOrd="1" destOrd="0" presId="urn:microsoft.com/office/officeart/2005/8/layout/hierarchy1"/>
    <dgm:cxn modelId="{37C140C8-3395-433A-95AF-B1DEA6941E4F}" type="presParOf" srcId="{FE5D1C9E-C99B-43C0-9E65-B3E4681530F6}" destId="{877C23D5-9B8F-4652-80CB-8692EDBE60C3}" srcOrd="1" destOrd="0" presId="urn:microsoft.com/office/officeart/2005/8/layout/hierarchy1"/>
    <dgm:cxn modelId="{B66BD87B-7FF7-4DF2-BCD3-A951DDF21EC0}" type="presParOf" srcId="{D5DBB168-B2B9-47F1-97B7-42B81D16DE94}" destId="{363846F7-9323-4D5F-886D-918023E40DEF}" srcOrd="2" destOrd="0" presId="urn:microsoft.com/office/officeart/2005/8/layout/hierarchy1"/>
    <dgm:cxn modelId="{519108AF-4CDB-4A87-A3F5-F4DB7CA23DC6}" type="presParOf" srcId="{D5DBB168-B2B9-47F1-97B7-42B81D16DE94}" destId="{7211F796-D66E-4D91-A05D-09157B7550EF}" srcOrd="3" destOrd="0" presId="urn:microsoft.com/office/officeart/2005/8/layout/hierarchy1"/>
    <dgm:cxn modelId="{A2DAFAAA-7B9B-4ECB-8A78-2D91B3FEB02B}" type="presParOf" srcId="{7211F796-D66E-4D91-A05D-09157B7550EF}" destId="{254EA05B-887A-4E32-B6BA-1903A840F726}" srcOrd="0" destOrd="0" presId="urn:microsoft.com/office/officeart/2005/8/layout/hierarchy1"/>
    <dgm:cxn modelId="{846585F3-4692-4478-BC12-181B5B99BBE6}" type="presParOf" srcId="{254EA05B-887A-4E32-B6BA-1903A840F726}" destId="{6E46E9F7-9B3F-4CF6-823E-4169EBE7EFF7}" srcOrd="0" destOrd="0" presId="urn:microsoft.com/office/officeart/2005/8/layout/hierarchy1"/>
    <dgm:cxn modelId="{3DCA8951-7101-4566-8F24-3605F70557E6}" type="presParOf" srcId="{254EA05B-887A-4E32-B6BA-1903A840F726}" destId="{0D019214-0D52-403A-981E-EFDDCBE9E085}" srcOrd="1" destOrd="0" presId="urn:microsoft.com/office/officeart/2005/8/layout/hierarchy1"/>
    <dgm:cxn modelId="{453B8453-E053-46DC-A9AD-4B9CCC6148B6}" type="presParOf" srcId="{7211F796-D66E-4D91-A05D-09157B7550EF}" destId="{DB677C59-2033-4491-B3AC-942245B4851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D9E98CB-D64B-4752-81FB-A89DF9B96A6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A21099-9781-4736-BB1F-80F219B1C0BF}">
      <dgm:prSet phldrT="[Текст]"/>
      <dgm:spPr/>
      <dgm:t>
        <a:bodyPr/>
        <a:lstStyle/>
        <a:p>
          <a:r>
            <a:rPr lang="ru-RU" dirty="0"/>
            <a:t>Прямое</a:t>
          </a:r>
        </a:p>
      </dgm:t>
    </dgm:pt>
    <dgm:pt modelId="{9A5B2723-CE9E-4289-9DB0-69CA550D6B58}" type="parTrans" cxnId="{CD70984A-0F9F-4117-9BC2-AAA61F9670C9}">
      <dgm:prSet/>
      <dgm:spPr/>
      <dgm:t>
        <a:bodyPr/>
        <a:lstStyle/>
        <a:p>
          <a:endParaRPr lang="ru-RU"/>
        </a:p>
      </dgm:t>
    </dgm:pt>
    <dgm:pt modelId="{39B5CFD3-6349-4353-884B-BAEFA358C415}" type="sibTrans" cxnId="{CD70984A-0F9F-4117-9BC2-AAA61F9670C9}">
      <dgm:prSet/>
      <dgm:spPr/>
      <dgm:t>
        <a:bodyPr/>
        <a:lstStyle/>
        <a:p>
          <a:endParaRPr lang="ru-RU"/>
        </a:p>
      </dgm:t>
    </dgm:pt>
    <dgm:pt modelId="{B12DF009-C477-4766-A2EB-42725AB9DB8F}">
      <dgm:prSet phldrT="[Текст]"/>
      <dgm:spPr/>
      <dgm:t>
        <a:bodyPr/>
        <a:lstStyle/>
        <a:p>
          <a:r>
            <a:rPr lang="ru-RU" dirty="0"/>
            <a:t>Оба ЛС действуют на один и тот же </a:t>
          </a:r>
          <a:r>
            <a:rPr lang="ru-RU" dirty="0" err="1"/>
            <a:t>биосубстрат</a:t>
          </a:r>
          <a:r>
            <a:rPr lang="ru-RU" dirty="0"/>
            <a:t> (рецепторы, ионные каналы, ферменты), системы вторичных посредников, транспортные </a:t>
          </a:r>
          <a:r>
            <a:rPr lang="ru-RU" dirty="0" err="1"/>
            <a:t>медиаторные</a:t>
          </a:r>
          <a:r>
            <a:rPr lang="ru-RU" dirty="0"/>
            <a:t> системы</a:t>
          </a:r>
        </a:p>
      </dgm:t>
    </dgm:pt>
    <dgm:pt modelId="{96C96FD6-D726-47DC-B8C2-304EBD316D13}" type="parTrans" cxnId="{F2D8CB0A-CB4D-4FDB-9A89-B5B9C5B2DCAA}">
      <dgm:prSet/>
      <dgm:spPr/>
      <dgm:t>
        <a:bodyPr/>
        <a:lstStyle/>
        <a:p>
          <a:endParaRPr lang="ru-RU"/>
        </a:p>
      </dgm:t>
    </dgm:pt>
    <dgm:pt modelId="{5BB1D313-F5DD-41AA-BF88-A2DBB5C13404}" type="sibTrans" cxnId="{F2D8CB0A-CB4D-4FDB-9A89-B5B9C5B2DCAA}">
      <dgm:prSet/>
      <dgm:spPr/>
      <dgm:t>
        <a:bodyPr/>
        <a:lstStyle/>
        <a:p>
          <a:endParaRPr lang="ru-RU"/>
        </a:p>
      </dgm:t>
    </dgm:pt>
    <dgm:pt modelId="{9ED1E8A0-7C74-4BF9-ADE8-70FDC9E1EA6A}">
      <dgm:prSet phldrT="[Текст]"/>
      <dgm:spPr/>
      <dgm:t>
        <a:bodyPr/>
        <a:lstStyle/>
        <a:p>
          <a:r>
            <a:rPr lang="ru-RU" dirty="0"/>
            <a:t>Косвенное</a:t>
          </a:r>
        </a:p>
      </dgm:t>
    </dgm:pt>
    <dgm:pt modelId="{864F5E7F-6CC9-440D-B8CE-CDEF43177961}" type="parTrans" cxnId="{FF6BE63D-73A8-49EB-B5DB-7FF41575F142}">
      <dgm:prSet/>
      <dgm:spPr/>
      <dgm:t>
        <a:bodyPr/>
        <a:lstStyle/>
        <a:p>
          <a:endParaRPr lang="ru-RU"/>
        </a:p>
      </dgm:t>
    </dgm:pt>
    <dgm:pt modelId="{FBA8D926-4136-4135-AF8E-DCA2F079483C}" type="sibTrans" cxnId="{FF6BE63D-73A8-49EB-B5DB-7FF41575F142}">
      <dgm:prSet/>
      <dgm:spPr/>
      <dgm:t>
        <a:bodyPr/>
        <a:lstStyle/>
        <a:p>
          <a:endParaRPr lang="ru-RU"/>
        </a:p>
      </dgm:t>
    </dgm:pt>
    <dgm:pt modelId="{36058F95-85C3-4BA6-A35F-9AA8349E0B85}">
      <dgm:prSet phldrT="[Текст]"/>
      <dgm:spPr/>
      <dgm:t>
        <a:bodyPr/>
        <a:lstStyle/>
        <a:p>
          <a:r>
            <a:rPr lang="ru-RU" dirty="0"/>
            <a:t>Реализуется с включением разных </a:t>
          </a:r>
          <a:r>
            <a:rPr lang="ru-RU" dirty="0" err="1"/>
            <a:t>биосубстратов</a:t>
          </a:r>
          <a:r>
            <a:rPr lang="ru-RU" dirty="0"/>
            <a:t>. Осуществляется на уровне </a:t>
          </a:r>
          <a:r>
            <a:rPr lang="ru-RU" dirty="0" err="1"/>
            <a:t>эффекторных</a:t>
          </a:r>
          <a:r>
            <a:rPr lang="ru-RU" dirty="0"/>
            <a:t> клеток, органов и функциональных систем</a:t>
          </a:r>
        </a:p>
      </dgm:t>
    </dgm:pt>
    <dgm:pt modelId="{00756C9D-298C-49F1-B713-69AD313BAD01}" type="parTrans" cxnId="{C82F2C8B-D88F-424B-A332-5A0E8F0C85BB}">
      <dgm:prSet/>
      <dgm:spPr/>
      <dgm:t>
        <a:bodyPr/>
        <a:lstStyle/>
        <a:p>
          <a:endParaRPr lang="ru-RU"/>
        </a:p>
      </dgm:t>
    </dgm:pt>
    <dgm:pt modelId="{78D41B63-F393-4761-91D8-1D1B8B7D26A7}" type="sibTrans" cxnId="{C82F2C8B-D88F-424B-A332-5A0E8F0C85BB}">
      <dgm:prSet/>
      <dgm:spPr/>
      <dgm:t>
        <a:bodyPr/>
        <a:lstStyle/>
        <a:p>
          <a:endParaRPr lang="ru-RU"/>
        </a:p>
      </dgm:t>
    </dgm:pt>
    <dgm:pt modelId="{6925BFFF-F555-4400-A1CD-B15861FE04BF}" type="pres">
      <dgm:prSet presAssocID="{3D9E98CB-D64B-4752-81FB-A89DF9B96A61}" presName="Name0" presStyleCnt="0">
        <dgm:presLayoutVars>
          <dgm:dir/>
          <dgm:animLvl val="lvl"/>
          <dgm:resizeHandles val="exact"/>
        </dgm:presLayoutVars>
      </dgm:prSet>
      <dgm:spPr/>
    </dgm:pt>
    <dgm:pt modelId="{2A8A2640-6ADC-475A-A576-8E519EB74FBF}" type="pres">
      <dgm:prSet presAssocID="{E4A21099-9781-4736-BB1F-80F219B1C0BF}" presName="composite" presStyleCnt="0"/>
      <dgm:spPr/>
    </dgm:pt>
    <dgm:pt modelId="{96C28D28-3E91-477D-9ED2-70C1E0D3EE4E}" type="pres">
      <dgm:prSet presAssocID="{E4A21099-9781-4736-BB1F-80F219B1C0B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2561D32-4D2C-4302-97E3-E2BE2F8032E3}" type="pres">
      <dgm:prSet presAssocID="{E4A21099-9781-4736-BB1F-80F219B1C0BF}" presName="desTx" presStyleLbl="alignAccFollowNode1" presStyleIdx="0" presStyleCnt="2">
        <dgm:presLayoutVars>
          <dgm:bulletEnabled val="1"/>
        </dgm:presLayoutVars>
      </dgm:prSet>
      <dgm:spPr/>
    </dgm:pt>
    <dgm:pt modelId="{AA564F10-2B40-4646-A24C-132228BBB194}" type="pres">
      <dgm:prSet presAssocID="{39B5CFD3-6349-4353-884B-BAEFA358C415}" presName="space" presStyleCnt="0"/>
      <dgm:spPr/>
    </dgm:pt>
    <dgm:pt modelId="{BC3B21A4-820F-4817-9C03-B856373B36E4}" type="pres">
      <dgm:prSet presAssocID="{9ED1E8A0-7C74-4BF9-ADE8-70FDC9E1EA6A}" presName="composite" presStyleCnt="0"/>
      <dgm:spPr/>
    </dgm:pt>
    <dgm:pt modelId="{84BFDC73-4F87-4213-8B6D-05CB1DF3E2FB}" type="pres">
      <dgm:prSet presAssocID="{9ED1E8A0-7C74-4BF9-ADE8-70FDC9E1EA6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4A71661-23AF-439E-AA91-2BD72627A63A}" type="pres">
      <dgm:prSet presAssocID="{9ED1E8A0-7C74-4BF9-ADE8-70FDC9E1EA6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2D8CB0A-CB4D-4FDB-9A89-B5B9C5B2DCAA}" srcId="{E4A21099-9781-4736-BB1F-80F219B1C0BF}" destId="{B12DF009-C477-4766-A2EB-42725AB9DB8F}" srcOrd="0" destOrd="0" parTransId="{96C96FD6-D726-47DC-B8C2-304EBD316D13}" sibTransId="{5BB1D313-F5DD-41AA-BF88-A2DBB5C13404}"/>
    <dgm:cxn modelId="{BF98EF0E-4928-4486-A06F-A947FEEA0A48}" type="presOf" srcId="{B12DF009-C477-4766-A2EB-42725AB9DB8F}" destId="{02561D32-4D2C-4302-97E3-E2BE2F8032E3}" srcOrd="0" destOrd="0" presId="urn:microsoft.com/office/officeart/2005/8/layout/hList1"/>
    <dgm:cxn modelId="{FF6BE63D-73A8-49EB-B5DB-7FF41575F142}" srcId="{3D9E98CB-D64B-4752-81FB-A89DF9B96A61}" destId="{9ED1E8A0-7C74-4BF9-ADE8-70FDC9E1EA6A}" srcOrd="1" destOrd="0" parTransId="{864F5E7F-6CC9-440D-B8CE-CDEF43177961}" sibTransId="{FBA8D926-4136-4135-AF8E-DCA2F079483C}"/>
    <dgm:cxn modelId="{CD70984A-0F9F-4117-9BC2-AAA61F9670C9}" srcId="{3D9E98CB-D64B-4752-81FB-A89DF9B96A61}" destId="{E4A21099-9781-4736-BB1F-80F219B1C0BF}" srcOrd="0" destOrd="0" parTransId="{9A5B2723-CE9E-4289-9DB0-69CA550D6B58}" sibTransId="{39B5CFD3-6349-4353-884B-BAEFA358C415}"/>
    <dgm:cxn modelId="{0761876E-B8F2-40D2-9BDE-2359D7C96C6A}" type="presOf" srcId="{3D9E98CB-D64B-4752-81FB-A89DF9B96A61}" destId="{6925BFFF-F555-4400-A1CD-B15861FE04BF}" srcOrd="0" destOrd="0" presId="urn:microsoft.com/office/officeart/2005/8/layout/hList1"/>
    <dgm:cxn modelId="{9060287B-E978-464A-999E-0127D0AE4A20}" type="presOf" srcId="{36058F95-85C3-4BA6-A35F-9AA8349E0B85}" destId="{E4A71661-23AF-439E-AA91-2BD72627A63A}" srcOrd="0" destOrd="0" presId="urn:microsoft.com/office/officeart/2005/8/layout/hList1"/>
    <dgm:cxn modelId="{C82F2C8B-D88F-424B-A332-5A0E8F0C85BB}" srcId="{9ED1E8A0-7C74-4BF9-ADE8-70FDC9E1EA6A}" destId="{36058F95-85C3-4BA6-A35F-9AA8349E0B85}" srcOrd="0" destOrd="0" parTransId="{00756C9D-298C-49F1-B713-69AD313BAD01}" sibTransId="{78D41B63-F393-4761-91D8-1D1B8B7D26A7}"/>
    <dgm:cxn modelId="{DD1034ED-5AFB-4110-9DED-64A9CE47077C}" type="presOf" srcId="{9ED1E8A0-7C74-4BF9-ADE8-70FDC9E1EA6A}" destId="{84BFDC73-4F87-4213-8B6D-05CB1DF3E2FB}" srcOrd="0" destOrd="0" presId="urn:microsoft.com/office/officeart/2005/8/layout/hList1"/>
    <dgm:cxn modelId="{4159D2FA-3845-4E6B-933B-2B66458B51C6}" type="presOf" srcId="{E4A21099-9781-4736-BB1F-80F219B1C0BF}" destId="{96C28D28-3E91-477D-9ED2-70C1E0D3EE4E}" srcOrd="0" destOrd="0" presId="urn:microsoft.com/office/officeart/2005/8/layout/hList1"/>
    <dgm:cxn modelId="{61E6F8E8-281A-4068-BA9D-46FBC2DD68BF}" type="presParOf" srcId="{6925BFFF-F555-4400-A1CD-B15861FE04BF}" destId="{2A8A2640-6ADC-475A-A576-8E519EB74FBF}" srcOrd="0" destOrd="0" presId="urn:microsoft.com/office/officeart/2005/8/layout/hList1"/>
    <dgm:cxn modelId="{29ED00BC-A733-4D1B-A301-53CFBB8BA6F5}" type="presParOf" srcId="{2A8A2640-6ADC-475A-A576-8E519EB74FBF}" destId="{96C28D28-3E91-477D-9ED2-70C1E0D3EE4E}" srcOrd="0" destOrd="0" presId="urn:microsoft.com/office/officeart/2005/8/layout/hList1"/>
    <dgm:cxn modelId="{B95B33D9-2EB2-43F3-BAA4-77776EB0AB0C}" type="presParOf" srcId="{2A8A2640-6ADC-475A-A576-8E519EB74FBF}" destId="{02561D32-4D2C-4302-97E3-E2BE2F8032E3}" srcOrd="1" destOrd="0" presId="urn:microsoft.com/office/officeart/2005/8/layout/hList1"/>
    <dgm:cxn modelId="{F042599C-6E18-4EDA-952C-FB7297F832A3}" type="presParOf" srcId="{6925BFFF-F555-4400-A1CD-B15861FE04BF}" destId="{AA564F10-2B40-4646-A24C-132228BBB194}" srcOrd="1" destOrd="0" presId="urn:microsoft.com/office/officeart/2005/8/layout/hList1"/>
    <dgm:cxn modelId="{FC099771-AB19-491C-AC8F-8B839606154D}" type="presParOf" srcId="{6925BFFF-F555-4400-A1CD-B15861FE04BF}" destId="{BC3B21A4-820F-4817-9C03-B856373B36E4}" srcOrd="2" destOrd="0" presId="urn:microsoft.com/office/officeart/2005/8/layout/hList1"/>
    <dgm:cxn modelId="{E62BAEAC-7010-4CDA-842A-7A0278DE1E6B}" type="presParOf" srcId="{BC3B21A4-820F-4817-9C03-B856373B36E4}" destId="{84BFDC73-4F87-4213-8B6D-05CB1DF3E2FB}" srcOrd="0" destOrd="0" presId="urn:microsoft.com/office/officeart/2005/8/layout/hList1"/>
    <dgm:cxn modelId="{6F89CCF3-9FF3-4645-9611-117073CA13F8}" type="presParOf" srcId="{BC3B21A4-820F-4817-9C03-B856373B36E4}" destId="{E4A71661-23AF-439E-AA91-2BD72627A63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F4031E-10A1-486A-A2E4-A88B0FC01BC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309C33-0574-4047-AA05-0432926F24D6}">
      <dgm:prSet phldrT="[Текст]"/>
      <dgm:spPr/>
      <dgm:t>
        <a:bodyPr/>
        <a:lstStyle/>
        <a:p>
          <a:r>
            <a:rPr lang="en-GB" altLang="ru-RU" dirty="0">
              <a:solidFill>
                <a:schemeClr val="tx1"/>
              </a:solidFill>
            </a:rPr>
            <a:t>ПОВЫШЕНИЕ ЭФФЕКТИВНОСТИ</a:t>
          </a:r>
          <a:endParaRPr lang="ru-RU" dirty="0">
            <a:solidFill>
              <a:schemeClr val="tx1"/>
            </a:solidFill>
          </a:endParaRPr>
        </a:p>
      </dgm:t>
    </dgm:pt>
    <dgm:pt modelId="{AE0B0F58-07B4-41D4-A27F-C03243B44324}" type="parTrans" cxnId="{EFB3EB2E-D9C6-4C9A-B0C8-77C126A8A9F4}">
      <dgm:prSet/>
      <dgm:spPr/>
      <dgm:t>
        <a:bodyPr/>
        <a:lstStyle/>
        <a:p>
          <a:endParaRPr lang="ru-RU"/>
        </a:p>
      </dgm:t>
    </dgm:pt>
    <dgm:pt modelId="{CBFA5AEA-CA58-4B6B-B384-D88DD87D4F83}" type="sibTrans" cxnId="{EFB3EB2E-D9C6-4C9A-B0C8-77C126A8A9F4}">
      <dgm:prSet/>
      <dgm:spPr/>
      <dgm:t>
        <a:bodyPr/>
        <a:lstStyle/>
        <a:p>
          <a:endParaRPr lang="ru-RU"/>
        </a:p>
      </dgm:t>
    </dgm:pt>
    <dgm:pt modelId="{C3ECA163-A696-404D-8C58-19CC96400A8B}">
      <dgm:prSet phldrT="[Текст]"/>
      <dgm:spPr/>
      <dgm:t>
        <a:bodyPr/>
        <a:lstStyle/>
        <a:p>
          <a:r>
            <a:rPr lang="en-GB" altLang="ru-RU" i="1" dirty="0" err="1">
              <a:solidFill>
                <a:srgbClr val="000000"/>
              </a:solidFill>
            </a:rPr>
            <a:t>Комбинация</a:t>
          </a:r>
          <a:r>
            <a:rPr lang="en-GB" altLang="ru-RU" i="1" dirty="0">
              <a:solidFill>
                <a:srgbClr val="000000"/>
              </a:solidFill>
            </a:rPr>
            <a:t> </a:t>
          </a:r>
          <a:r>
            <a:rPr lang="ru-RU" altLang="ru-RU" i="1" dirty="0">
              <a:solidFill>
                <a:schemeClr val="bg1"/>
              </a:solidFill>
              <a:cs typeface="Times New Roman" panose="02020603050405020304" pitchFamily="18" charset="0"/>
            </a:rPr>
            <a:t>бета </a:t>
          </a:r>
          <a:r>
            <a:rPr lang="en-GB" altLang="ru-RU" i="1" dirty="0">
              <a:solidFill>
                <a:schemeClr val="bg1"/>
              </a:solidFill>
              <a:cs typeface="Times New Roman" panose="02020603050405020304" pitchFamily="18" charset="0"/>
            </a:rPr>
            <a:t>2</a:t>
          </a:r>
          <a:r>
            <a:rPr lang="ru-RU" altLang="ru-RU" i="1" dirty="0">
              <a:solidFill>
                <a:schemeClr val="bg1"/>
              </a:solidFill>
              <a:cs typeface="Times New Roman" panose="02020603050405020304" pitchFamily="18" charset="0"/>
            </a:rPr>
            <a:t> </a:t>
          </a:r>
          <a:r>
            <a:rPr lang="en-GB" altLang="ru-RU" i="1" dirty="0" err="1">
              <a:solidFill>
                <a:srgbClr val="000000"/>
              </a:solidFill>
            </a:rPr>
            <a:t>адреномиметика</a:t>
          </a:r>
          <a:r>
            <a:rPr lang="en-GB" altLang="ru-RU" i="1" dirty="0">
              <a:solidFill>
                <a:srgbClr val="000000"/>
              </a:solidFill>
            </a:rPr>
            <a:t> </a:t>
          </a:r>
          <a:r>
            <a:rPr lang="en-GB" altLang="ru-RU" i="1" dirty="0" err="1">
              <a:solidFill>
                <a:srgbClr val="000000"/>
              </a:solidFill>
            </a:rPr>
            <a:t>сальбутамола</a:t>
          </a:r>
          <a:r>
            <a:rPr lang="en-GB" altLang="ru-RU" i="1" dirty="0">
              <a:solidFill>
                <a:srgbClr val="000000"/>
              </a:solidFill>
            </a:rPr>
            <a:t> с </a:t>
          </a:r>
          <a:r>
            <a:rPr lang="en-GB" altLang="ru-RU" i="1" dirty="0" err="1">
              <a:solidFill>
                <a:srgbClr val="000000"/>
              </a:solidFill>
            </a:rPr>
            <a:t>эуфиллином</a:t>
          </a:r>
          <a:r>
            <a:rPr lang="ru-RU" altLang="ru-RU" i="1" dirty="0">
              <a:solidFill>
                <a:srgbClr val="000000"/>
              </a:solidFill>
            </a:rPr>
            <a:t> </a:t>
          </a:r>
          <a:r>
            <a:rPr lang="en-GB" altLang="ru-RU" i="1" dirty="0" err="1">
              <a:solidFill>
                <a:srgbClr val="000000"/>
              </a:solidFill>
            </a:rPr>
            <a:t>приводит</a:t>
          </a:r>
          <a:r>
            <a:rPr lang="en-GB" altLang="ru-RU" i="1" dirty="0">
              <a:solidFill>
                <a:srgbClr val="000000"/>
              </a:solidFill>
            </a:rPr>
            <a:t> к</a:t>
          </a:r>
          <a:r>
            <a:rPr lang="ru-RU" altLang="ru-RU" i="1" dirty="0">
              <a:solidFill>
                <a:srgbClr val="000000"/>
              </a:solidFill>
            </a:rPr>
            <a:t> </a:t>
          </a:r>
          <a:r>
            <a:rPr lang="en-GB" altLang="ru-RU" i="1" dirty="0" err="1">
              <a:solidFill>
                <a:srgbClr val="000000"/>
              </a:solidFill>
            </a:rPr>
            <a:t>усилению</a:t>
          </a:r>
          <a:r>
            <a:rPr lang="ru-RU" altLang="ru-RU" i="1" dirty="0">
              <a:solidFill>
                <a:srgbClr val="000000"/>
              </a:solidFill>
            </a:rPr>
            <a:t> </a:t>
          </a:r>
          <a:r>
            <a:rPr lang="en-GB" altLang="ru-RU" i="1" dirty="0" err="1">
              <a:solidFill>
                <a:srgbClr val="000000"/>
              </a:solidFill>
            </a:rPr>
            <a:t>бронхолитического</a:t>
          </a:r>
          <a:r>
            <a:rPr lang="ru-RU" altLang="ru-RU" i="1" dirty="0">
              <a:solidFill>
                <a:srgbClr val="000000"/>
              </a:solidFill>
            </a:rPr>
            <a:t> </a:t>
          </a:r>
          <a:r>
            <a:rPr lang="en-GB" altLang="ru-RU" i="1" dirty="0" err="1">
              <a:solidFill>
                <a:srgbClr val="000000"/>
              </a:solidFill>
            </a:rPr>
            <a:t>эффекта</a:t>
          </a:r>
          <a:r>
            <a:rPr lang="en-GB" altLang="ru-RU" i="1" dirty="0">
              <a:solidFill>
                <a:srgbClr val="000000"/>
              </a:solidFill>
            </a:rPr>
            <a:t> </a:t>
          </a:r>
          <a:endParaRPr lang="ru-RU" dirty="0"/>
        </a:p>
      </dgm:t>
    </dgm:pt>
    <dgm:pt modelId="{C705AF61-7B58-45F5-8947-77FB986E7445}" type="parTrans" cxnId="{C79EF769-920B-4FD2-B8A4-E732BEB7A977}">
      <dgm:prSet/>
      <dgm:spPr/>
      <dgm:t>
        <a:bodyPr/>
        <a:lstStyle/>
        <a:p>
          <a:endParaRPr lang="ru-RU"/>
        </a:p>
      </dgm:t>
    </dgm:pt>
    <dgm:pt modelId="{CAF33C62-F311-4125-92C1-412D3C21ADCF}" type="sibTrans" cxnId="{C79EF769-920B-4FD2-B8A4-E732BEB7A977}">
      <dgm:prSet/>
      <dgm:spPr/>
      <dgm:t>
        <a:bodyPr/>
        <a:lstStyle/>
        <a:p>
          <a:endParaRPr lang="ru-RU"/>
        </a:p>
      </dgm:t>
    </dgm:pt>
    <dgm:pt modelId="{1585DADD-849F-4271-8C13-A87273288D0A}">
      <dgm:prSet phldrT="[Текст]"/>
      <dgm:spPr/>
      <dgm:t>
        <a:bodyPr/>
        <a:lstStyle/>
        <a:p>
          <a:r>
            <a:rPr lang="en-GB" altLang="ru-RU" dirty="0">
              <a:solidFill>
                <a:schemeClr val="tx1"/>
              </a:solidFill>
            </a:rPr>
            <a:t>ПОВЫШЕНИЕ БЕЗОПАСНОСТИ</a:t>
          </a:r>
          <a:endParaRPr lang="ru-RU" dirty="0">
            <a:solidFill>
              <a:schemeClr val="tx1"/>
            </a:solidFill>
          </a:endParaRPr>
        </a:p>
      </dgm:t>
    </dgm:pt>
    <dgm:pt modelId="{103D2472-CB56-43C2-8863-20AE1DCBD849}" type="parTrans" cxnId="{09BCFB5F-6080-4B1C-BB22-26BCFEC2617B}">
      <dgm:prSet/>
      <dgm:spPr/>
      <dgm:t>
        <a:bodyPr/>
        <a:lstStyle/>
        <a:p>
          <a:endParaRPr lang="ru-RU"/>
        </a:p>
      </dgm:t>
    </dgm:pt>
    <dgm:pt modelId="{FFF831B9-5FD2-4009-94EF-04925EB00750}" type="sibTrans" cxnId="{09BCFB5F-6080-4B1C-BB22-26BCFEC2617B}">
      <dgm:prSet/>
      <dgm:spPr/>
      <dgm:t>
        <a:bodyPr/>
        <a:lstStyle/>
        <a:p>
          <a:endParaRPr lang="ru-RU"/>
        </a:p>
      </dgm:t>
    </dgm:pt>
    <dgm:pt modelId="{4AE66871-0011-4D6A-924B-6679B55CDE9A}">
      <dgm:prSet phldrT="[Текст]"/>
      <dgm:spPr/>
      <dgm:t>
        <a:bodyPr/>
        <a:lstStyle/>
        <a:p>
          <a:r>
            <a:rPr lang="en-GB" altLang="ru-RU" i="1" dirty="0" err="1">
              <a:solidFill>
                <a:srgbClr val="000000"/>
              </a:solidFill>
            </a:rPr>
            <a:t>Комбинация</a:t>
          </a:r>
          <a:r>
            <a:rPr lang="en-GB" altLang="ru-RU" i="1" dirty="0">
              <a:solidFill>
                <a:srgbClr val="000000"/>
              </a:solidFill>
            </a:rPr>
            <a:t> </a:t>
          </a:r>
          <a:r>
            <a:rPr lang="en-GB" altLang="ru-RU" i="1" dirty="0" err="1">
              <a:solidFill>
                <a:srgbClr val="000000"/>
              </a:solidFill>
            </a:rPr>
            <a:t>ацетилсалициловой</a:t>
          </a:r>
          <a:r>
            <a:rPr lang="en-GB" altLang="ru-RU" i="1" dirty="0">
              <a:solidFill>
                <a:srgbClr val="000000"/>
              </a:solidFill>
            </a:rPr>
            <a:t> </a:t>
          </a:r>
          <a:r>
            <a:rPr lang="en-GB" altLang="ru-RU" i="1" dirty="0" err="1">
              <a:solidFill>
                <a:srgbClr val="000000"/>
              </a:solidFill>
            </a:rPr>
            <a:t>кислоты</a:t>
          </a:r>
          <a:r>
            <a:rPr lang="en-GB" altLang="ru-RU" i="1" dirty="0">
              <a:solidFill>
                <a:srgbClr val="000000"/>
              </a:solidFill>
            </a:rPr>
            <a:t> с</a:t>
          </a:r>
          <a:r>
            <a:rPr lang="ru-RU" altLang="ru-RU" i="1" dirty="0">
              <a:solidFill>
                <a:srgbClr val="000000"/>
              </a:solidFill>
            </a:rPr>
            <a:t> </a:t>
          </a:r>
          <a:r>
            <a:rPr lang="en-GB" altLang="ru-RU" i="1" dirty="0" err="1">
              <a:solidFill>
                <a:srgbClr val="000000"/>
              </a:solidFill>
            </a:rPr>
            <a:t>омепразолом</a:t>
          </a:r>
          <a:r>
            <a:rPr lang="en-GB" altLang="ru-RU" i="1" dirty="0">
              <a:solidFill>
                <a:srgbClr val="000000"/>
              </a:solidFill>
            </a:rPr>
            <a:t> </a:t>
          </a:r>
          <a:r>
            <a:rPr lang="en-GB" altLang="ru-RU" i="1" dirty="0" err="1">
              <a:solidFill>
                <a:srgbClr val="000000"/>
              </a:solidFill>
            </a:rPr>
            <a:t>снижает</a:t>
          </a:r>
          <a:r>
            <a:rPr lang="ru-RU" altLang="ru-RU" i="1" dirty="0">
              <a:solidFill>
                <a:srgbClr val="000000"/>
              </a:solidFill>
            </a:rPr>
            <a:t> </a:t>
          </a:r>
          <a:r>
            <a:rPr lang="en-GB" altLang="ru-RU" i="1" dirty="0" err="1">
              <a:solidFill>
                <a:srgbClr val="000000"/>
              </a:solidFill>
            </a:rPr>
            <a:t>риск</a:t>
          </a:r>
          <a:r>
            <a:rPr lang="en-GB" altLang="ru-RU" i="1" dirty="0">
              <a:solidFill>
                <a:srgbClr val="000000"/>
              </a:solidFill>
            </a:rPr>
            <a:t> </a:t>
          </a:r>
          <a:r>
            <a:rPr lang="en-GB" altLang="ru-RU" i="1" dirty="0" err="1">
              <a:solidFill>
                <a:srgbClr val="000000"/>
              </a:solidFill>
            </a:rPr>
            <a:t>возникновения</a:t>
          </a:r>
          <a:r>
            <a:rPr lang="en-GB" altLang="ru-RU" i="1" dirty="0">
              <a:solidFill>
                <a:srgbClr val="000000"/>
              </a:solidFill>
            </a:rPr>
            <a:t> </a:t>
          </a:r>
          <a:r>
            <a:rPr lang="en-GB" altLang="ru-RU" i="1" dirty="0" err="1">
              <a:solidFill>
                <a:srgbClr val="000000"/>
              </a:solidFill>
            </a:rPr>
            <a:t>язвы</a:t>
          </a:r>
          <a:r>
            <a:rPr lang="en-GB" altLang="ru-RU" i="1" dirty="0">
              <a:solidFill>
                <a:srgbClr val="000000"/>
              </a:solidFill>
            </a:rPr>
            <a:t> </a:t>
          </a:r>
          <a:r>
            <a:rPr lang="en-GB" altLang="ru-RU" i="1" dirty="0" err="1">
              <a:solidFill>
                <a:srgbClr val="000000"/>
              </a:solidFill>
            </a:rPr>
            <a:t>желудка</a:t>
          </a:r>
          <a:endParaRPr lang="ru-RU" dirty="0"/>
        </a:p>
      </dgm:t>
    </dgm:pt>
    <dgm:pt modelId="{16A2CF83-5914-48B3-8B3C-FC4699FE1CE8}" type="sibTrans" cxnId="{12BCDC90-3263-4DFF-82C8-2AE06584EC8C}">
      <dgm:prSet/>
      <dgm:spPr/>
      <dgm:t>
        <a:bodyPr/>
        <a:lstStyle/>
        <a:p>
          <a:endParaRPr lang="ru-RU"/>
        </a:p>
      </dgm:t>
    </dgm:pt>
    <dgm:pt modelId="{5D780243-D590-431B-8613-71BE2E340C82}" type="parTrans" cxnId="{12BCDC90-3263-4DFF-82C8-2AE06584EC8C}">
      <dgm:prSet/>
      <dgm:spPr/>
      <dgm:t>
        <a:bodyPr/>
        <a:lstStyle/>
        <a:p>
          <a:endParaRPr lang="ru-RU"/>
        </a:p>
      </dgm:t>
    </dgm:pt>
    <dgm:pt modelId="{F9A3BAA6-FA79-4360-8179-F4282615A7EC}" type="pres">
      <dgm:prSet presAssocID="{FAF4031E-10A1-486A-A2E4-A88B0FC01BC5}" presName="Name0" presStyleCnt="0">
        <dgm:presLayoutVars>
          <dgm:dir/>
          <dgm:animLvl val="lvl"/>
          <dgm:resizeHandles val="exact"/>
        </dgm:presLayoutVars>
      </dgm:prSet>
      <dgm:spPr/>
    </dgm:pt>
    <dgm:pt modelId="{942607AD-EAA3-43ED-982A-5D58000A961B}" type="pres">
      <dgm:prSet presAssocID="{2E309C33-0574-4047-AA05-0432926F24D6}" presName="vertFlow" presStyleCnt="0"/>
      <dgm:spPr/>
    </dgm:pt>
    <dgm:pt modelId="{354C0C19-B653-4E0C-94D8-5B1BE6FBC6B8}" type="pres">
      <dgm:prSet presAssocID="{2E309C33-0574-4047-AA05-0432926F24D6}" presName="header" presStyleLbl="node1" presStyleIdx="0" presStyleCnt="2"/>
      <dgm:spPr/>
    </dgm:pt>
    <dgm:pt modelId="{0CFC341C-F7EC-4E2D-80F9-05F77C90FB09}" type="pres">
      <dgm:prSet presAssocID="{C705AF61-7B58-45F5-8947-77FB986E7445}" presName="parTrans" presStyleLbl="sibTrans2D1" presStyleIdx="0" presStyleCnt="2"/>
      <dgm:spPr/>
    </dgm:pt>
    <dgm:pt modelId="{117C41A6-6B83-4FB3-A8A0-9C2F5E159365}" type="pres">
      <dgm:prSet presAssocID="{C3ECA163-A696-404D-8C58-19CC96400A8B}" presName="child" presStyleLbl="alignAccFollowNode1" presStyleIdx="0" presStyleCnt="2" custScaleY="248214" custLinFactY="22005" custLinFactNeighborX="-4" custLinFactNeighborY="100000">
        <dgm:presLayoutVars>
          <dgm:chMax val="0"/>
          <dgm:bulletEnabled val="1"/>
        </dgm:presLayoutVars>
      </dgm:prSet>
      <dgm:spPr/>
    </dgm:pt>
    <dgm:pt modelId="{510C451C-C587-4096-B19D-05F7ADE3E83A}" type="pres">
      <dgm:prSet presAssocID="{2E309C33-0574-4047-AA05-0432926F24D6}" presName="hSp" presStyleCnt="0"/>
      <dgm:spPr/>
    </dgm:pt>
    <dgm:pt modelId="{471159F4-569A-4DF6-BBBD-DE034732E946}" type="pres">
      <dgm:prSet presAssocID="{1585DADD-849F-4271-8C13-A87273288D0A}" presName="vertFlow" presStyleCnt="0"/>
      <dgm:spPr/>
    </dgm:pt>
    <dgm:pt modelId="{DEB96C67-441C-48F5-B9C9-80D25ADD664F}" type="pres">
      <dgm:prSet presAssocID="{1585DADD-849F-4271-8C13-A87273288D0A}" presName="header" presStyleLbl="node1" presStyleIdx="1" presStyleCnt="2"/>
      <dgm:spPr/>
    </dgm:pt>
    <dgm:pt modelId="{C847FA4D-D931-495C-8402-EAC474D02E13}" type="pres">
      <dgm:prSet presAssocID="{5D780243-D590-431B-8613-71BE2E340C82}" presName="parTrans" presStyleLbl="sibTrans2D1" presStyleIdx="1" presStyleCnt="2"/>
      <dgm:spPr/>
    </dgm:pt>
    <dgm:pt modelId="{63758342-1E2D-4F4F-A71F-C0F2BBD87B49}" type="pres">
      <dgm:prSet presAssocID="{4AE66871-0011-4D6A-924B-6679B55CDE9A}" presName="child" presStyleLbl="alignAccFollowNode1" presStyleIdx="1" presStyleCnt="2" custScaleY="247328" custLinFactNeighborX="4" custLinFactNeighborY="29316">
        <dgm:presLayoutVars>
          <dgm:chMax val="0"/>
          <dgm:bulletEnabled val="1"/>
        </dgm:presLayoutVars>
      </dgm:prSet>
      <dgm:spPr/>
    </dgm:pt>
  </dgm:ptLst>
  <dgm:cxnLst>
    <dgm:cxn modelId="{4E49721F-531D-4DD4-8E3F-C8B8960C616D}" type="presOf" srcId="{FAF4031E-10A1-486A-A2E4-A88B0FC01BC5}" destId="{F9A3BAA6-FA79-4360-8179-F4282615A7EC}" srcOrd="0" destOrd="0" presId="urn:microsoft.com/office/officeart/2005/8/layout/lProcess1"/>
    <dgm:cxn modelId="{EFB3EB2E-D9C6-4C9A-B0C8-77C126A8A9F4}" srcId="{FAF4031E-10A1-486A-A2E4-A88B0FC01BC5}" destId="{2E309C33-0574-4047-AA05-0432926F24D6}" srcOrd="0" destOrd="0" parTransId="{AE0B0F58-07B4-41D4-A27F-C03243B44324}" sibTransId="{CBFA5AEA-CA58-4B6B-B384-D88DD87D4F83}"/>
    <dgm:cxn modelId="{09BCFB5F-6080-4B1C-BB22-26BCFEC2617B}" srcId="{FAF4031E-10A1-486A-A2E4-A88B0FC01BC5}" destId="{1585DADD-849F-4271-8C13-A87273288D0A}" srcOrd="1" destOrd="0" parTransId="{103D2472-CB56-43C2-8863-20AE1DCBD849}" sibTransId="{FFF831B9-5FD2-4009-94EF-04925EB00750}"/>
    <dgm:cxn modelId="{6EA90E43-C764-4784-B004-D72014FD77D9}" type="presOf" srcId="{5D780243-D590-431B-8613-71BE2E340C82}" destId="{C847FA4D-D931-495C-8402-EAC474D02E13}" srcOrd="0" destOrd="0" presId="urn:microsoft.com/office/officeart/2005/8/layout/lProcess1"/>
    <dgm:cxn modelId="{C79EF769-920B-4FD2-B8A4-E732BEB7A977}" srcId="{2E309C33-0574-4047-AA05-0432926F24D6}" destId="{C3ECA163-A696-404D-8C58-19CC96400A8B}" srcOrd="0" destOrd="0" parTransId="{C705AF61-7B58-45F5-8947-77FB986E7445}" sibTransId="{CAF33C62-F311-4125-92C1-412D3C21ADCF}"/>
    <dgm:cxn modelId="{12BCDC90-3263-4DFF-82C8-2AE06584EC8C}" srcId="{1585DADD-849F-4271-8C13-A87273288D0A}" destId="{4AE66871-0011-4D6A-924B-6679B55CDE9A}" srcOrd="0" destOrd="0" parTransId="{5D780243-D590-431B-8613-71BE2E340C82}" sibTransId="{16A2CF83-5914-48B3-8B3C-FC4699FE1CE8}"/>
    <dgm:cxn modelId="{BB323495-CE97-41A6-9E5E-1B06095D1150}" type="presOf" srcId="{C3ECA163-A696-404D-8C58-19CC96400A8B}" destId="{117C41A6-6B83-4FB3-A8A0-9C2F5E159365}" srcOrd="0" destOrd="0" presId="urn:microsoft.com/office/officeart/2005/8/layout/lProcess1"/>
    <dgm:cxn modelId="{39CBBA9C-B7AB-40C4-849E-EDB88D79CE63}" type="presOf" srcId="{C705AF61-7B58-45F5-8947-77FB986E7445}" destId="{0CFC341C-F7EC-4E2D-80F9-05F77C90FB09}" srcOrd="0" destOrd="0" presId="urn:microsoft.com/office/officeart/2005/8/layout/lProcess1"/>
    <dgm:cxn modelId="{294F4ABE-F93A-4C43-B936-3A6BAC911F7F}" type="presOf" srcId="{4AE66871-0011-4D6A-924B-6679B55CDE9A}" destId="{63758342-1E2D-4F4F-A71F-C0F2BBD87B49}" srcOrd="0" destOrd="0" presId="urn:microsoft.com/office/officeart/2005/8/layout/lProcess1"/>
    <dgm:cxn modelId="{88A233D7-0649-4792-8E27-5467CF6E1A69}" type="presOf" srcId="{2E309C33-0574-4047-AA05-0432926F24D6}" destId="{354C0C19-B653-4E0C-94D8-5B1BE6FBC6B8}" srcOrd="0" destOrd="0" presId="urn:microsoft.com/office/officeart/2005/8/layout/lProcess1"/>
    <dgm:cxn modelId="{79EE22F5-3FF1-49C8-AD9B-A43A00E34BF9}" type="presOf" srcId="{1585DADD-849F-4271-8C13-A87273288D0A}" destId="{DEB96C67-441C-48F5-B9C9-80D25ADD664F}" srcOrd="0" destOrd="0" presId="urn:microsoft.com/office/officeart/2005/8/layout/lProcess1"/>
    <dgm:cxn modelId="{AF7055F7-A8B5-4F44-9789-27466F8A0C80}" type="presParOf" srcId="{F9A3BAA6-FA79-4360-8179-F4282615A7EC}" destId="{942607AD-EAA3-43ED-982A-5D58000A961B}" srcOrd="0" destOrd="0" presId="urn:microsoft.com/office/officeart/2005/8/layout/lProcess1"/>
    <dgm:cxn modelId="{017EFA61-4393-4066-B9CF-96D38FA0FD67}" type="presParOf" srcId="{942607AD-EAA3-43ED-982A-5D58000A961B}" destId="{354C0C19-B653-4E0C-94D8-5B1BE6FBC6B8}" srcOrd="0" destOrd="0" presId="urn:microsoft.com/office/officeart/2005/8/layout/lProcess1"/>
    <dgm:cxn modelId="{59C7A9A6-CFA1-42DB-9E29-D363A8A67262}" type="presParOf" srcId="{942607AD-EAA3-43ED-982A-5D58000A961B}" destId="{0CFC341C-F7EC-4E2D-80F9-05F77C90FB09}" srcOrd="1" destOrd="0" presId="urn:microsoft.com/office/officeart/2005/8/layout/lProcess1"/>
    <dgm:cxn modelId="{90841FE7-7705-4913-9DDE-BD2B54DD5278}" type="presParOf" srcId="{942607AD-EAA3-43ED-982A-5D58000A961B}" destId="{117C41A6-6B83-4FB3-A8A0-9C2F5E159365}" srcOrd="2" destOrd="0" presId="urn:microsoft.com/office/officeart/2005/8/layout/lProcess1"/>
    <dgm:cxn modelId="{90EC5BD5-B82A-4BC0-99FA-18F566FFE97B}" type="presParOf" srcId="{F9A3BAA6-FA79-4360-8179-F4282615A7EC}" destId="{510C451C-C587-4096-B19D-05F7ADE3E83A}" srcOrd="1" destOrd="0" presId="urn:microsoft.com/office/officeart/2005/8/layout/lProcess1"/>
    <dgm:cxn modelId="{E0C231D0-1FFF-4CD6-95E0-8275D927DF8C}" type="presParOf" srcId="{F9A3BAA6-FA79-4360-8179-F4282615A7EC}" destId="{471159F4-569A-4DF6-BBBD-DE034732E946}" srcOrd="2" destOrd="0" presId="urn:microsoft.com/office/officeart/2005/8/layout/lProcess1"/>
    <dgm:cxn modelId="{5F54A4BE-4366-49BB-A52A-92CD3A9C127C}" type="presParOf" srcId="{471159F4-569A-4DF6-BBBD-DE034732E946}" destId="{DEB96C67-441C-48F5-B9C9-80D25ADD664F}" srcOrd="0" destOrd="0" presId="urn:microsoft.com/office/officeart/2005/8/layout/lProcess1"/>
    <dgm:cxn modelId="{1D7E9DEE-79CA-4639-87AF-95064BD52E4A}" type="presParOf" srcId="{471159F4-569A-4DF6-BBBD-DE034732E946}" destId="{C847FA4D-D931-495C-8402-EAC474D02E13}" srcOrd="1" destOrd="0" presId="urn:microsoft.com/office/officeart/2005/8/layout/lProcess1"/>
    <dgm:cxn modelId="{05793F19-788F-409A-8A89-794C61D43370}" type="presParOf" srcId="{471159F4-569A-4DF6-BBBD-DE034732E946}" destId="{63758342-1E2D-4F4F-A71F-C0F2BBD87B49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26AFE46-DE1B-4604-BD74-F975947678E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7A3600-6F9F-4B1B-9D82-7BCAC07D5046}">
      <dgm:prSet phldrT="[Текст]"/>
      <dgm:spPr/>
      <dgm:t>
        <a:bodyPr/>
        <a:lstStyle/>
        <a:p>
          <a:r>
            <a:rPr lang="ru-RU" dirty="0"/>
            <a:t>Взаимодействие на уровне специфических молекул-мишеней</a:t>
          </a:r>
        </a:p>
      </dgm:t>
    </dgm:pt>
    <dgm:pt modelId="{80541EE7-3D93-494D-A995-28F93C3BF23F}" type="parTrans" cxnId="{436613E7-3135-4C90-AB70-EE4A56672D4F}">
      <dgm:prSet/>
      <dgm:spPr/>
      <dgm:t>
        <a:bodyPr/>
        <a:lstStyle/>
        <a:p>
          <a:endParaRPr lang="ru-RU"/>
        </a:p>
      </dgm:t>
    </dgm:pt>
    <dgm:pt modelId="{2B8AEFB4-2135-45C6-8CF1-E0F8A3044772}" type="sibTrans" cxnId="{436613E7-3135-4C90-AB70-EE4A56672D4F}">
      <dgm:prSet/>
      <dgm:spPr/>
      <dgm:t>
        <a:bodyPr/>
        <a:lstStyle/>
        <a:p>
          <a:endParaRPr lang="ru-RU"/>
        </a:p>
      </dgm:t>
    </dgm:pt>
    <dgm:pt modelId="{F363BFAB-25F1-4A5D-830D-7BAFE0BA3AF1}">
      <dgm:prSet phldrT="[Текст]"/>
      <dgm:spPr/>
      <dgm:t>
        <a:bodyPr/>
        <a:lstStyle/>
        <a:p>
          <a:r>
            <a:rPr lang="ru-RU" dirty="0"/>
            <a:t>Применение </a:t>
          </a:r>
          <a:r>
            <a:rPr lang="ru-RU" dirty="0" err="1"/>
            <a:t>добутамина</a:t>
          </a:r>
          <a:r>
            <a:rPr lang="ru-RU" dirty="0"/>
            <a:t> при передозировке β-блокаторов</a:t>
          </a:r>
        </a:p>
      </dgm:t>
    </dgm:pt>
    <dgm:pt modelId="{68ACA7A5-3883-4B7A-AF3D-6B308511A185}" type="parTrans" cxnId="{F164A09F-2E86-4E54-A728-939A3C6BCFEB}">
      <dgm:prSet/>
      <dgm:spPr/>
      <dgm:t>
        <a:bodyPr/>
        <a:lstStyle/>
        <a:p>
          <a:endParaRPr lang="ru-RU"/>
        </a:p>
      </dgm:t>
    </dgm:pt>
    <dgm:pt modelId="{9123C46C-2AD0-4BC1-8D14-B6A511F4F856}" type="sibTrans" cxnId="{F164A09F-2E86-4E54-A728-939A3C6BCFEB}">
      <dgm:prSet/>
      <dgm:spPr/>
      <dgm:t>
        <a:bodyPr/>
        <a:lstStyle/>
        <a:p>
          <a:endParaRPr lang="ru-RU"/>
        </a:p>
      </dgm:t>
    </dgm:pt>
    <dgm:pt modelId="{7EF0363E-BF9F-45E4-8FAC-E70D15ED20DB}" type="pres">
      <dgm:prSet presAssocID="{026AFE46-DE1B-4604-BD74-F975947678E1}" presName="Name0" presStyleCnt="0">
        <dgm:presLayoutVars>
          <dgm:dir/>
          <dgm:animLvl val="lvl"/>
          <dgm:resizeHandles val="exact"/>
        </dgm:presLayoutVars>
      </dgm:prSet>
      <dgm:spPr/>
    </dgm:pt>
    <dgm:pt modelId="{C07DE9B8-EF4E-4C0A-9FC2-B673E49C226E}" type="pres">
      <dgm:prSet presAssocID="{F57A3600-6F9F-4B1B-9D82-7BCAC07D5046}" presName="composite" presStyleCnt="0"/>
      <dgm:spPr/>
    </dgm:pt>
    <dgm:pt modelId="{62414723-4297-41B6-9C31-DB009483CFD5}" type="pres">
      <dgm:prSet presAssocID="{F57A3600-6F9F-4B1B-9D82-7BCAC07D504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7D36A54C-E272-4415-9535-08B01FB05F5F}" type="pres">
      <dgm:prSet presAssocID="{F57A3600-6F9F-4B1B-9D82-7BCAC07D5046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F1C3403D-26D3-48CC-B1B3-697B4B07C1F1}" type="presOf" srcId="{026AFE46-DE1B-4604-BD74-F975947678E1}" destId="{7EF0363E-BF9F-45E4-8FAC-E70D15ED20DB}" srcOrd="0" destOrd="0" presId="urn:microsoft.com/office/officeart/2005/8/layout/hList1"/>
    <dgm:cxn modelId="{91D70E6C-1487-436B-AED2-5FDF892288C3}" type="presOf" srcId="{F57A3600-6F9F-4B1B-9D82-7BCAC07D5046}" destId="{62414723-4297-41B6-9C31-DB009483CFD5}" srcOrd="0" destOrd="0" presId="urn:microsoft.com/office/officeart/2005/8/layout/hList1"/>
    <dgm:cxn modelId="{F164A09F-2E86-4E54-A728-939A3C6BCFEB}" srcId="{F57A3600-6F9F-4B1B-9D82-7BCAC07D5046}" destId="{F363BFAB-25F1-4A5D-830D-7BAFE0BA3AF1}" srcOrd="0" destOrd="0" parTransId="{68ACA7A5-3883-4B7A-AF3D-6B308511A185}" sibTransId="{9123C46C-2AD0-4BC1-8D14-B6A511F4F856}"/>
    <dgm:cxn modelId="{A98DDBCB-EA00-48FA-949F-1311913243E7}" type="presOf" srcId="{F363BFAB-25F1-4A5D-830D-7BAFE0BA3AF1}" destId="{7D36A54C-E272-4415-9535-08B01FB05F5F}" srcOrd="0" destOrd="0" presId="urn:microsoft.com/office/officeart/2005/8/layout/hList1"/>
    <dgm:cxn modelId="{436613E7-3135-4C90-AB70-EE4A56672D4F}" srcId="{026AFE46-DE1B-4604-BD74-F975947678E1}" destId="{F57A3600-6F9F-4B1B-9D82-7BCAC07D5046}" srcOrd="0" destOrd="0" parTransId="{80541EE7-3D93-494D-A995-28F93C3BF23F}" sibTransId="{2B8AEFB4-2135-45C6-8CF1-E0F8A3044772}"/>
    <dgm:cxn modelId="{AD380AC9-2282-4A6A-8C72-7A4A7718F1D5}" type="presParOf" srcId="{7EF0363E-BF9F-45E4-8FAC-E70D15ED20DB}" destId="{C07DE9B8-EF4E-4C0A-9FC2-B673E49C226E}" srcOrd="0" destOrd="0" presId="urn:microsoft.com/office/officeart/2005/8/layout/hList1"/>
    <dgm:cxn modelId="{BEC0AE39-50F2-4BD6-9FE6-AB210D895DFE}" type="presParOf" srcId="{C07DE9B8-EF4E-4C0A-9FC2-B673E49C226E}" destId="{62414723-4297-41B6-9C31-DB009483CFD5}" srcOrd="0" destOrd="0" presId="urn:microsoft.com/office/officeart/2005/8/layout/hList1"/>
    <dgm:cxn modelId="{E822CB5F-7A96-4ED4-B395-89544639D0AE}" type="presParOf" srcId="{C07DE9B8-EF4E-4C0A-9FC2-B673E49C226E}" destId="{7D36A54C-E272-4415-9535-08B01FB05F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026AFE46-DE1B-4604-BD74-F975947678E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D9B827-80D1-40E4-BE98-918BB74B3055}">
      <dgm:prSet phldrT="[Текст]"/>
      <dgm:spPr/>
      <dgm:t>
        <a:bodyPr/>
        <a:lstStyle/>
        <a:p>
          <a:r>
            <a:rPr lang="ru-RU" dirty="0"/>
            <a:t>Взаимодействие на уровне систем вторичных посредников</a:t>
          </a:r>
        </a:p>
      </dgm:t>
    </dgm:pt>
    <dgm:pt modelId="{4A83A76D-219C-457F-852C-022A007A2C24}" type="parTrans" cxnId="{BD8D7626-A9B5-43C8-AA4B-870BA6FDCFAD}">
      <dgm:prSet/>
      <dgm:spPr/>
      <dgm:t>
        <a:bodyPr/>
        <a:lstStyle/>
        <a:p>
          <a:endParaRPr lang="ru-RU"/>
        </a:p>
      </dgm:t>
    </dgm:pt>
    <dgm:pt modelId="{F732C488-C439-49F2-8049-D1C8A95F5E58}" type="sibTrans" cxnId="{BD8D7626-A9B5-43C8-AA4B-870BA6FDCFAD}">
      <dgm:prSet/>
      <dgm:spPr/>
      <dgm:t>
        <a:bodyPr/>
        <a:lstStyle/>
        <a:p>
          <a:endParaRPr lang="ru-RU"/>
        </a:p>
      </dgm:t>
    </dgm:pt>
    <dgm:pt modelId="{335CEF42-6380-464C-A0B8-23D31F087D27}">
      <dgm:prSet phldrT="[Текст]"/>
      <dgm:spPr/>
      <dgm:t>
        <a:bodyPr/>
        <a:lstStyle/>
        <a:p>
          <a:r>
            <a:rPr lang="ru-RU" dirty="0"/>
            <a:t>Комбинация </a:t>
          </a:r>
          <a:r>
            <a:rPr lang="ru-RU" dirty="0" err="1"/>
            <a:t>сальбутамола</a:t>
          </a:r>
          <a:r>
            <a:rPr lang="ru-RU" dirty="0"/>
            <a:t> с эуфиллином приводит к усилению </a:t>
          </a:r>
          <a:r>
            <a:rPr lang="ru-RU" dirty="0" err="1"/>
            <a:t>бронхолитического</a:t>
          </a:r>
          <a:r>
            <a:rPr lang="ru-RU" dirty="0"/>
            <a:t> эффекта</a:t>
          </a:r>
        </a:p>
      </dgm:t>
    </dgm:pt>
    <dgm:pt modelId="{A8841CC6-B529-4B93-BD88-47C6B93A78B1}" type="parTrans" cxnId="{0A181266-A977-4CC9-B9F8-8976FCA4E3C7}">
      <dgm:prSet/>
      <dgm:spPr/>
      <dgm:t>
        <a:bodyPr/>
        <a:lstStyle/>
        <a:p>
          <a:endParaRPr lang="ru-RU"/>
        </a:p>
      </dgm:t>
    </dgm:pt>
    <dgm:pt modelId="{00B0E2D0-D498-4444-9E71-5FC89777C2E2}" type="sibTrans" cxnId="{0A181266-A977-4CC9-B9F8-8976FCA4E3C7}">
      <dgm:prSet/>
      <dgm:spPr/>
      <dgm:t>
        <a:bodyPr/>
        <a:lstStyle/>
        <a:p>
          <a:endParaRPr lang="ru-RU"/>
        </a:p>
      </dgm:t>
    </dgm:pt>
    <dgm:pt modelId="{7EF0363E-BF9F-45E4-8FAC-E70D15ED20DB}" type="pres">
      <dgm:prSet presAssocID="{026AFE46-DE1B-4604-BD74-F975947678E1}" presName="Name0" presStyleCnt="0">
        <dgm:presLayoutVars>
          <dgm:dir/>
          <dgm:animLvl val="lvl"/>
          <dgm:resizeHandles val="exact"/>
        </dgm:presLayoutVars>
      </dgm:prSet>
      <dgm:spPr/>
    </dgm:pt>
    <dgm:pt modelId="{0DC03CD8-8087-4E71-BCD6-2E8A5DD57E44}" type="pres">
      <dgm:prSet presAssocID="{ABD9B827-80D1-40E4-BE98-918BB74B3055}" presName="composite" presStyleCnt="0"/>
      <dgm:spPr/>
    </dgm:pt>
    <dgm:pt modelId="{AB4A94F6-04F5-4ED3-AED4-FAAF7D55A6DC}" type="pres">
      <dgm:prSet presAssocID="{ABD9B827-80D1-40E4-BE98-918BB74B305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9B98888B-51F7-4FAE-8C0C-04CFE15F4900}" type="pres">
      <dgm:prSet presAssocID="{ABD9B827-80D1-40E4-BE98-918BB74B3055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BD8D7626-A9B5-43C8-AA4B-870BA6FDCFAD}" srcId="{026AFE46-DE1B-4604-BD74-F975947678E1}" destId="{ABD9B827-80D1-40E4-BE98-918BB74B3055}" srcOrd="0" destOrd="0" parTransId="{4A83A76D-219C-457F-852C-022A007A2C24}" sibTransId="{F732C488-C439-49F2-8049-D1C8A95F5E58}"/>
    <dgm:cxn modelId="{F1C3403D-26D3-48CC-B1B3-697B4B07C1F1}" type="presOf" srcId="{026AFE46-DE1B-4604-BD74-F975947678E1}" destId="{7EF0363E-BF9F-45E4-8FAC-E70D15ED20DB}" srcOrd="0" destOrd="0" presId="urn:microsoft.com/office/officeart/2005/8/layout/hList1"/>
    <dgm:cxn modelId="{0A181266-A977-4CC9-B9F8-8976FCA4E3C7}" srcId="{ABD9B827-80D1-40E4-BE98-918BB74B3055}" destId="{335CEF42-6380-464C-A0B8-23D31F087D27}" srcOrd="0" destOrd="0" parTransId="{A8841CC6-B529-4B93-BD88-47C6B93A78B1}" sibTransId="{00B0E2D0-D498-4444-9E71-5FC89777C2E2}"/>
    <dgm:cxn modelId="{B6A91B6F-44CF-4EB1-AFF2-4AA6782BBA87}" type="presOf" srcId="{ABD9B827-80D1-40E4-BE98-918BB74B3055}" destId="{AB4A94F6-04F5-4ED3-AED4-FAAF7D55A6DC}" srcOrd="0" destOrd="0" presId="urn:microsoft.com/office/officeart/2005/8/layout/hList1"/>
    <dgm:cxn modelId="{D19F18A8-CC60-43F9-B01F-EF84ABF5DCE2}" type="presOf" srcId="{335CEF42-6380-464C-A0B8-23D31F087D27}" destId="{9B98888B-51F7-4FAE-8C0C-04CFE15F4900}" srcOrd="0" destOrd="0" presId="urn:microsoft.com/office/officeart/2005/8/layout/hList1"/>
    <dgm:cxn modelId="{BC25AC4C-6D3F-44F3-81A2-7BDB54843F25}" type="presParOf" srcId="{7EF0363E-BF9F-45E4-8FAC-E70D15ED20DB}" destId="{0DC03CD8-8087-4E71-BCD6-2E8A5DD57E44}" srcOrd="0" destOrd="0" presId="urn:microsoft.com/office/officeart/2005/8/layout/hList1"/>
    <dgm:cxn modelId="{767A73F2-8E73-4DA1-8225-0A38FA1DE839}" type="presParOf" srcId="{0DC03CD8-8087-4E71-BCD6-2E8A5DD57E44}" destId="{AB4A94F6-04F5-4ED3-AED4-FAAF7D55A6DC}" srcOrd="0" destOrd="0" presId="urn:microsoft.com/office/officeart/2005/8/layout/hList1"/>
    <dgm:cxn modelId="{B067C516-3B32-48F3-BD33-03B434709171}" type="presParOf" srcId="{0DC03CD8-8087-4E71-BCD6-2E8A5DD57E44}" destId="{9B98888B-51F7-4FAE-8C0C-04CFE15F490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026AFE46-DE1B-4604-BD74-F975947678E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B37124-9612-4DFE-9BF9-36A3E970BA57}">
      <dgm:prSet phldrT="[Текст]"/>
      <dgm:spPr/>
      <dgm:t>
        <a:bodyPr/>
        <a:lstStyle/>
        <a:p>
          <a:r>
            <a:rPr lang="ru-RU" dirty="0"/>
            <a:t>Взаимодействие на уровне транспортных </a:t>
          </a:r>
          <a:r>
            <a:rPr lang="ru-RU" dirty="0" err="1"/>
            <a:t>медиаторных</a:t>
          </a:r>
          <a:r>
            <a:rPr lang="ru-RU" dirty="0"/>
            <a:t> систем</a:t>
          </a:r>
        </a:p>
      </dgm:t>
    </dgm:pt>
    <dgm:pt modelId="{59F9443E-0DE8-401F-8CC0-96224957B722}" type="parTrans" cxnId="{C94103E7-D80D-42C0-BD58-CA8A1063E879}">
      <dgm:prSet/>
      <dgm:spPr/>
      <dgm:t>
        <a:bodyPr/>
        <a:lstStyle/>
        <a:p>
          <a:endParaRPr lang="ru-RU"/>
        </a:p>
      </dgm:t>
    </dgm:pt>
    <dgm:pt modelId="{C9DF0C86-D0E2-4E12-A6A1-9F0A42662E57}" type="sibTrans" cxnId="{C94103E7-D80D-42C0-BD58-CA8A1063E879}">
      <dgm:prSet/>
      <dgm:spPr/>
      <dgm:t>
        <a:bodyPr/>
        <a:lstStyle/>
        <a:p>
          <a:endParaRPr lang="ru-RU"/>
        </a:p>
      </dgm:t>
    </dgm:pt>
    <dgm:pt modelId="{46A2664B-2DBF-4A5C-BEE7-FB5D9C0A2201}">
      <dgm:prSet phldrT="[Текст]"/>
      <dgm:spPr/>
      <dgm:t>
        <a:bodyPr/>
        <a:lstStyle/>
        <a:p>
          <a:r>
            <a:rPr lang="ru-RU" dirty="0"/>
            <a:t>Комбинация ингибитора МАО с </a:t>
          </a:r>
          <a:r>
            <a:rPr lang="ru-RU" dirty="0" err="1"/>
            <a:t>флуоксетином</a:t>
          </a:r>
          <a:r>
            <a:rPr lang="ru-RU" dirty="0"/>
            <a:t> приводит к «серотониновому» синдрому</a:t>
          </a:r>
        </a:p>
      </dgm:t>
    </dgm:pt>
    <dgm:pt modelId="{C3BAC1CA-F122-4317-81A6-661D9DBA8F21}" type="parTrans" cxnId="{4636973B-6A19-41CB-B502-F5E7A6CF86DC}">
      <dgm:prSet/>
      <dgm:spPr/>
      <dgm:t>
        <a:bodyPr/>
        <a:lstStyle/>
        <a:p>
          <a:endParaRPr lang="ru-RU"/>
        </a:p>
      </dgm:t>
    </dgm:pt>
    <dgm:pt modelId="{B6087829-62B5-4C82-8610-82BC3DB0F8FF}" type="sibTrans" cxnId="{4636973B-6A19-41CB-B502-F5E7A6CF86DC}">
      <dgm:prSet/>
      <dgm:spPr/>
      <dgm:t>
        <a:bodyPr/>
        <a:lstStyle/>
        <a:p>
          <a:endParaRPr lang="ru-RU"/>
        </a:p>
      </dgm:t>
    </dgm:pt>
    <dgm:pt modelId="{7EF0363E-BF9F-45E4-8FAC-E70D15ED20DB}" type="pres">
      <dgm:prSet presAssocID="{026AFE46-DE1B-4604-BD74-F975947678E1}" presName="Name0" presStyleCnt="0">
        <dgm:presLayoutVars>
          <dgm:dir/>
          <dgm:animLvl val="lvl"/>
          <dgm:resizeHandles val="exact"/>
        </dgm:presLayoutVars>
      </dgm:prSet>
      <dgm:spPr/>
    </dgm:pt>
    <dgm:pt modelId="{1AE4BF54-67F5-4A75-8C0F-CF76CCD46C9B}" type="pres">
      <dgm:prSet presAssocID="{FFB37124-9612-4DFE-9BF9-36A3E970BA57}" presName="composite" presStyleCnt="0"/>
      <dgm:spPr/>
    </dgm:pt>
    <dgm:pt modelId="{4B54A208-E549-4578-AEB0-B229E6EEE844}" type="pres">
      <dgm:prSet presAssocID="{FFB37124-9612-4DFE-9BF9-36A3E970BA5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9F6E826-9D74-4B47-A5C9-54EEF0975A64}" type="pres">
      <dgm:prSet presAssocID="{FFB37124-9612-4DFE-9BF9-36A3E970BA57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4636973B-6A19-41CB-B502-F5E7A6CF86DC}" srcId="{FFB37124-9612-4DFE-9BF9-36A3E970BA57}" destId="{46A2664B-2DBF-4A5C-BEE7-FB5D9C0A2201}" srcOrd="0" destOrd="0" parTransId="{C3BAC1CA-F122-4317-81A6-661D9DBA8F21}" sibTransId="{B6087829-62B5-4C82-8610-82BC3DB0F8FF}"/>
    <dgm:cxn modelId="{C055BB3B-43E2-4160-BBD4-4741E8379C63}" type="presOf" srcId="{46A2664B-2DBF-4A5C-BEE7-FB5D9C0A2201}" destId="{59F6E826-9D74-4B47-A5C9-54EEF0975A64}" srcOrd="0" destOrd="0" presId="urn:microsoft.com/office/officeart/2005/8/layout/hList1"/>
    <dgm:cxn modelId="{F1C3403D-26D3-48CC-B1B3-697B4B07C1F1}" type="presOf" srcId="{026AFE46-DE1B-4604-BD74-F975947678E1}" destId="{7EF0363E-BF9F-45E4-8FAC-E70D15ED20DB}" srcOrd="0" destOrd="0" presId="urn:microsoft.com/office/officeart/2005/8/layout/hList1"/>
    <dgm:cxn modelId="{0A371F6B-FC5B-48B2-9C14-FD26F8FCA8A5}" type="presOf" srcId="{FFB37124-9612-4DFE-9BF9-36A3E970BA57}" destId="{4B54A208-E549-4578-AEB0-B229E6EEE844}" srcOrd="0" destOrd="0" presId="urn:microsoft.com/office/officeart/2005/8/layout/hList1"/>
    <dgm:cxn modelId="{C94103E7-D80D-42C0-BD58-CA8A1063E879}" srcId="{026AFE46-DE1B-4604-BD74-F975947678E1}" destId="{FFB37124-9612-4DFE-9BF9-36A3E970BA57}" srcOrd="0" destOrd="0" parTransId="{59F9443E-0DE8-401F-8CC0-96224957B722}" sibTransId="{C9DF0C86-D0E2-4E12-A6A1-9F0A42662E57}"/>
    <dgm:cxn modelId="{C555122C-CC5A-497B-B75D-A6EF6DDA72DF}" type="presParOf" srcId="{7EF0363E-BF9F-45E4-8FAC-E70D15ED20DB}" destId="{1AE4BF54-67F5-4A75-8C0F-CF76CCD46C9B}" srcOrd="0" destOrd="0" presId="urn:microsoft.com/office/officeart/2005/8/layout/hList1"/>
    <dgm:cxn modelId="{A1662C48-5D8A-4671-B8C2-6CA117550BAC}" type="presParOf" srcId="{1AE4BF54-67F5-4A75-8C0F-CF76CCD46C9B}" destId="{4B54A208-E549-4578-AEB0-B229E6EEE844}" srcOrd="0" destOrd="0" presId="urn:microsoft.com/office/officeart/2005/8/layout/hList1"/>
    <dgm:cxn modelId="{95162B2F-2063-4EC3-B164-544B444127E3}" type="presParOf" srcId="{1AE4BF54-67F5-4A75-8C0F-CF76CCD46C9B}" destId="{59F6E826-9D74-4B47-A5C9-54EEF0975A6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26AFE46-DE1B-4604-BD74-F975947678E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7A3600-6F9F-4B1B-9D82-7BCAC07D5046}">
      <dgm:prSet phldrT="[Текст]"/>
      <dgm:spPr/>
      <dgm:t>
        <a:bodyPr/>
        <a:lstStyle/>
        <a:p>
          <a:r>
            <a:rPr lang="ru-RU" dirty="0"/>
            <a:t>Взаимодействие на уровне </a:t>
          </a:r>
          <a:r>
            <a:rPr lang="ru-RU" dirty="0" err="1"/>
            <a:t>эффекторных</a:t>
          </a:r>
          <a:r>
            <a:rPr lang="ru-RU" dirty="0"/>
            <a:t> клеток</a:t>
          </a:r>
        </a:p>
      </dgm:t>
    </dgm:pt>
    <dgm:pt modelId="{80541EE7-3D93-494D-A995-28F93C3BF23F}" type="parTrans" cxnId="{436613E7-3135-4C90-AB70-EE4A56672D4F}">
      <dgm:prSet/>
      <dgm:spPr/>
      <dgm:t>
        <a:bodyPr/>
        <a:lstStyle/>
        <a:p>
          <a:endParaRPr lang="ru-RU"/>
        </a:p>
      </dgm:t>
    </dgm:pt>
    <dgm:pt modelId="{2B8AEFB4-2135-45C6-8CF1-E0F8A3044772}" type="sibTrans" cxnId="{436613E7-3135-4C90-AB70-EE4A56672D4F}">
      <dgm:prSet/>
      <dgm:spPr/>
      <dgm:t>
        <a:bodyPr/>
        <a:lstStyle/>
        <a:p>
          <a:endParaRPr lang="ru-RU"/>
        </a:p>
      </dgm:t>
    </dgm:pt>
    <dgm:pt modelId="{F363BFAB-25F1-4A5D-830D-7BAFE0BA3AF1}">
      <dgm:prSet phldrT="[Текст]"/>
      <dgm:spPr/>
      <dgm:t>
        <a:bodyPr/>
        <a:lstStyle/>
        <a:p>
          <a:r>
            <a:rPr lang="ru-RU" dirty="0"/>
            <a:t>Применение </a:t>
          </a:r>
          <a:r>
            <a:rPr lang="ru-RU" dirty="0" err="1"/>
            <a:t>верапамила</a:t>
          </a:r>
          <a:r>
            <a:rPr lang="ru-RU" dirty="0"/>
            <a:t> для устранения тахикардии, вызванной </a:t>
          </a:r>
          <a:r>
            <a:rPr lang="ru-RU" dirty="0" err="1"/>
            <a:t>сальбутамолом</a:t>
          </a:r>
          <a:endParaRPr lang="ru-RU" dirty="0"/>
        </a:p>
      </dgm:t>
    </dgm:pt>
    <dgm:pt modelId="{68ACA7A5-3883-4B7A-AF3D-6B308511A185}" type="parTrans" cxnId="{F164A09F-2E86-4E54-A728-939A3C6BCFEB}">
      <dgm:prSet/>
      <dgm:spPr/>
      <dgm:t>
        <a:bodyPr/>
        <a:lstStyle/>
        <a:p>
          <a:endParaRPr lang="ru-RU"/>
        </a:p>
      </dgm:t>
    </dgm:pt>
    <dgm:pt modelId="{9123C46C-2AD0-4BC1-8D14-B6A511F4F856}" type="sibTrans" cxnId="{F164A09F-2E86-4E54-A728-939A3C6BCFEB}">
      <dgm:prSet/>
      <dgm:spPr/>
      <dgm:t>
        <a:bodyPr/>
        <a:lstStyle/>
        <a:p>
          <a:endParaRPr lang="ru-RU"/>
        </a:p>
      </dgm:t>
    </dgm:pt>
    <dgm:pt modelId="{7EF0363E-BF9F-45E4-8FAC-E70D15ED20DB}" type="pres">
      <dgm:prSet presAssocID="{026AFE46-DE1B-4604-BD74-F975947678E1}" presName="Name0" presStyleCnt="0">
        <dgm:presLayoutVars>
          <dgm:dir/>
          <dgm:animLvl val="lvl"/>
          <dgm:resizeHandles val="exact"/>
        </dgm:presLayoutVars>
      </dgm:prSet>
      <dgm:spPr/>
    </dgm:pt>
    <dgm:pt modelId="{C07DE9B8-EF4E-4C0A-9FC2-B673E49C226E}" type="pres">
      <dgm:prSet presAssocID="{F57A3600-6F9F-4B1B-9D82-7BCAC07D5046}" presName="composite" presStyleCnt="0"/>
      <dgm:spPr/>
    </dgm:pt>
    <dgm:pt modelId="{62414723-4297-41B6-9C31-DB009483CFD5}" type="pres">
      <dgm:prSet presAssocID="{F57A3600-6F9F-4B1B-9D82-7BCAC07D504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7D36A54C-E272-4415-9535-08B01FB05F5F}" type="pres">
      <dgm:prSet presAssocID="{F57A3600-6F9F-4B1B-9D82-7BCAC07D5046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F1C3403D-26D3-48CC-B1B3-697B4B07C1F1}" type="presOf" srcId="{026AFE46-DE1B-4604-BD74-F975947678E1}" destId="{7EF0363E-BF9F-45E4-8FAC-E70D15ED20DB}" srcOrd="0" destOrd="0" presId="urn:microsoft.com/office/officeart/2005/8/layout/hList1"/>
    <dgm:cxn modelId="{91D70E6C-1487-436B-AED2-5FDF892288C3}" type="presOf" srcId="{F57A3600-6F9F-4B1B-9D82-7BCAC07D5046}" destId="{62414723-4297-41B6-9C31-DB009483CFD5}" srcOrd="0" destOrd="0" presId="urn:microsoft.com/office/officeart/2005/8/layout/hList1"/>
    <dgm:cxn modelId="{F164A09F-2E86-4E54-A728-939A3C6BCFEB}" srcId="{F57A3600-6F9F-4B1B-9D82-7BCAC07D5046}" destId="{F363BFAB-25F1-4A5D-830D-7BAFE0BA3AF1}" srcOrd="0" destOrd="0" parTransId="{68ACA7A5-3883-4B7A-AF3D-6B308511A185}" sibTransId="{9123C46C-2AD0-4BC1-8D14-B6A511F4F856}"/>
    <dgm:cxn modelId="{A98DDBCB-EA00-48FA-949F-1311913243E7}" type="presOf" srcId="{F363BFAB-25F1-4A5D-830D-7BAFE0BA3AF1}" destId="{7D36A54C-E272-4415-9535-08B01FB05F5F}" srcOrd="0" destOrd="0" presId="urn:microsoft.com/office/officeart/2005/8/layout/hList1"/>
    <dgm:cxn modelId="{436613E7-3135-4C90-AB70-EE4A56672D4F}" srcId="{026AFE46-DE1B-4604-BD74-F975947678E1}" destId="{F57A3600-6F9F-4B1B-9D82-7BCAC07D5046}" srcOrd="0" destOrd="0" parTransId="{80541EE7-3D93-494D-A995-28F93C3BF23F}" sibTransId="{2B8AEFB4-2135-45C6-8CF1-E0F8A3044772}"/>
    <dgm:cxn modelId="{AD380AC9-2282-4A6A-8C72-7A4A7718F1D5}" type="presParOf" srcId="{7EF0363E-BF9F-45E4-8FAC-E70D15ED20DB}" destId="{C07DE9B8-EF4E-4C0A-9FC2-B673E49C226E}" srcOrd="0" destOrd="0" presId="urn:microsoft.com/office/officeart/2005/8/layout/hList1"/>
    <dgm:cxn modelId="{BEC0AE39-50F2-4BD6-9FE6-AB210D895DFE}" type="presParOf" srcId="{C07DE9B8-EF4E-4C0A-9FC2-B673E49C226E}" destId="{62414723-4297-41B6-9C31-DB009483CFD5}" srcOrd="0" destOrd="0" presId="urn:microsoft.com/office/officeart/2005/8/layout/hList1"/>
    <dgm:cxn modelId="{E822CB5F-7A96-4ED4-B395-89544639D0AE}" type="presParOf" srcId="{C07DE9B8-EF4E-4C0A-9FC2-B673E49C226E}" destId="{7D36A54C-E272-4415-9535-08B01FB05F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026AFE46-DE1B-4604-BD74-F975947678E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D9B827-80D1-40E4-BE98-918BB74B3055}">
      <dgm:prSet phldrT="[Текст]"/>
      <dgm:spPr/>
      <dgm:t>
        <a:bodyPr/>
        <a:lstStyle/>
        <a:p>
          <a:r>
            <a:rPr lang="ru-RU" dirty="0"/>
            <a:t>Взаимодействие на уровне систем </a:t>
          </a:r>
          <a:r>
            <a:rPr lang="ru-RU" dirty="0" err="1"/>
            <a:t>эффекторных</a:t>
          </a:r>
          <a:r>
            <a:rPr lang="ru-RU" dirty="0"/>
            <a:t> органов</a:t>
          </a:r>
        </a:p>
      </dgm:t>
    </dgm:pt>
    <dgm:pt modelId="{4A83A76D-219C-457F-852C-022A007A2C24}" type="parTrans" cxnId="{BD8D7626-A9B5-43C8-AA4B-870BA6FDCFAD}">
      <dgm:prSet/>
      <dgm:spPr/>
      <dgm:t>
        <a:bodyPr/>
        <a:lstStyle/>
        <a:p>
          <a:endParaRPr lang="ru-RU"/>
        </a:p>
      </dgm:t>
    </dgm:pt>
    <dgm:pt modelId="{F732C488-C439-49F2-8049-D1C8A95F5E58}" type="sibTrans" cxnId="{BD8D7626-A9B5-43C8-AA4B-870BA6FDCFAD}">
      <dgm:prSet/>
      <dgm:spPr/>
      <dgm:t>
        <a:bodyPr/>
        <a:lstStyle/>
        <a:p>
          <a:endParaRPr lang="ru-RU"/>
        </a:p>
      </dgm:t>
    </dgm:pt>
    <dgm:pt modelId="{335CEF42-6380-464C-A0B8-23D31F087D27}">
      <dgm:prSet phldrT="[Текст]"/>
      <dgm:spPr/>
      <dgm:t>
        <a:bodyPr/>
        <a:lstStyle/>
        <a:p>
          <a:r>
            <a:rPr lang="ru-RU" dirty="0"/>
            <a:t>Усиление </a:t>
          </a:r>
          <a:r>
            <a:rPr lang="ru-RU" dirty="0" err="1"/>
            <a:t>гематотоксичности</a:t>
          </a:r>
          <a:r>
            <a:rPr lang="ru-RU" dirty="0"/>
            <a:t> при комбинации левомицетина и анальгина</a:t>
          </a:r>
        </a:p>
      </dgm:t>
    </dgm:pt>
    <dgm:pt modelId="{A8841CC6-B529-4B93-BD88-47C6B93A78B1}" type="parTrans" cxnId="{0A181266-A977-4CC9-B9F8-8976FCA4E3C7}">
      <dgm:prSet/>
      <dgm:spPr/>
      <dgm:t>
        <a:bodyPr/>
        <a:lstStyle/>
        <a:p>
          <a:endParaRPr lang="ru-RU"/>
        </a:p>
      </dgm:t>
    </dgm:pt>
    <dgm:pt modelId="{00B0E2D0-D498-4444-9E71-5FC89777C2E2}" type="sibTrans" cxnId="{0A181266-A977-4CC9-B9F8-8976FCA4E3C7}">
      <dgm:prSet/>
      <dgm:spPr/>
      <dgm:t>
        <a:bodyPr/>
        <a:lstStyle/>
        <a:p>
          <a:endParaRPr lang="ru-RU"/>
        </a:p>
      </dgm:t>
    </dgm:pt>
    <dgm:pt modelId="{7EF0363E-BF9F-45E4-8FAC-E70D15ED20DB}" type="pres">
      <dgm:prSet presAssocID="{026AFE46-DE1B-4604-BD74-F975947678E1}" presName="Name0" presStyleCnt="0">
        <dgm:presLayoutVars>
          <dgm:dir/>
          <dgm:animLvl val="lvl"/>
          <dgm:resizeHandles val="exact"/>
        </dgm:presLayoutVars>
      </dgm:prSet>
      <dgm:spPr/>
    </dgm:pt>
    <dgm:pt modelId="{0DC03CD8-8087-4E71-BCD6-2E8A5DD57E44}" type="pres">
      <dgm:prSet presAssocID="{ABD9B827-80D1-40E4-BE98-918BB74B3055}" presName="composite" presStyleCnt="0"/>
      <dgm:spPr/>
    </dgm:pt>
    <dgm:pt modelId="{AB4A94F6-04F5-4ED3-AED4-FAAF7D55A6DC}" type="pres">
      <dgm:prSet presAssocID="{ABD9B827-80D1-40E4-BE98-918BB74B305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9B98888B-51F7-4FAE-8C0C-04CFE15F4900}" type="pres">
      <dgm:prSet presAssocID="{ABD9B827-80D1-40E4-BE98-918BB74B3055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BD8D7626-A9B5-43C8-AA4B-870BA6FDCFAD}" srcId="{026AFE46-DE1B-4604-BD74-F975947678E1}" destId="{ABD9B827-80D1-40E4-BE98-918BB74B3055}" srcOrd="0" destOrd="0" parTransId="{4A83A76D-219C-457F-852C-022A007A2C24}" sibTransId="{F732C488-C439-49F2-8049-D1C8A95F5E58}"/>
    <dgm:cxn modelId="{F1C3403D-26D3-48CC-B1B3-697B4B07C1F1}" type="presOf" srcId="{026AFE46-DE1B-4604-BD74-F975947678E1}" destId="{7EF0363E-BF9F-45E4-8FAC-E70D15ED20DB}" srcOrd="0" destOrd="0" presId="urn:microsoft.com/office/officeart/2005/8/layout/hList1"/>
    <dgm:cxn modelId="{0A181266-A977-4CC9-B9F8-8976FCA4E3C7}" srcId="{ABD9B827-80D1-40E4-BE98-918BB74B3055}" destId="{335CEF42-6380-464C-A0B8-23D31F087D27}" srcOrd="0" destOrd="0" parTransId="{A8841CC6-B529-4B93-BD88-47C6B93A78B1}" sibTransId="{00B0E2D0-D498-4444-9E71-5FC89777C2E2}"/>
    <dgm:cxn modelId="{B6A91B6F-44CF-4EB1-AFF2-4AA6782BBA87}" type="presOf" srcId="{ABD9B827-80D1-40E4-BE98-918BB74B3055}" destId="{AB4A94F6-04F5-4ED3-AED4-FAAF7D55A6DC}" srcOrd="0" destOrd="0" presId="urn:microsoft.com/office/officeart/2005/8/layout/hList1"/>
    <dgm:cxn modelId="{D19F18A8-CC60-43F9-B01F-EF84ABF5DCE2}" type="presOf" srcId="{335CEF42-6380-464C-A0B8-23D31F087D27}" destId="{9B98888B-51F7-4FAE-8C0C-04CFE15F4900}" srcOrd="0" destOrd="0" presId="urn:microsoft.com/office/officeart/2005/8/layout/hList1"/>
    <dgm:cxn modelId="{BC25AC4C-6D3F-44F3-81A2-7BDB54843F25}" type="presParOf" srcId="{7EF0363E-BF9F-45E4-8FAC-E70D15ED20DB}" destId="{0DC03CD8-8087-4E71-BCD6-2E8A5DD57E44}" srcOrd="0" destOrd="0" presId="urn:microsoft.com/office/officeart/2005/8/layout/hList1"/>
    <dgm:cxn modelId="{767A73F2-8E73-4DA1-8225-0A38FA1DE839}" type="presParOf" srcId="{0DC03CD8-8087-4E71-BCD6-2E8A5DD57E44}" destId="{AB4A94F6-04F5-4ED3-AED4-FAAF7D55A6DC}" srcOrd="0" destOrd="0" presId="urn:microsoft.com/office/officeart/2005/8/layout/hList1"/>
    <dgm:cxn modelId="{B067C516-3B32-48F3-BD33-03B434709171}" type="presParOf" srcId="{0DC03CD8-8087-4E71-BCD6-2E8A5DD57E44}" destId="{9B98888B-51F7-4FAE-8C0C-04CFE15F490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026AFE46-DE1B-4604-BD74-F975947678E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B37124-9612-4DFE-9BF9-36A3E970BA57}">
      <dgm:prSet phldrT="[Текст]"/>
      <dgm:spPr/>
      <dgm:t>
        <a:bodyPr/>
        <a:lstStyle/>
        <a:p>
          <a:r>
            <a:rPr lang="ru-RU" dirty="0"/>
            <a:t>Взаимодействие на уровне </a:t>
          </a:r>
          <a:r>
            <a:rPr lang="ru-RU" dirty="0" err="1"/>
            <a:t>эффекторных</a:t>
          </a:r>
          <a:r>
            <a:rPr lang="ru-RU" dirty="0"/>
            <a:t> функциональных систем</a:t>
          </a:r>
        </a:p>
      </dgm:t>
    </dgm:pt>
    <dgm:pt modelId="{59F9443E-0DE8-401F-8CC0-96224957B722}" type="parTrans" cxnId="{C94103E7-D80D-42C0-BD58-CA8A1063E879}">
      <dgm:prSet/>
      <dgm:spPr/>
      <dgm:t>
        <a:bodyPr/>
        <a:lstStyle/>
        <a:p>
          <a:endParaRPr lang="ru-RU"/>
        </a:p>
      </dgm:t>
    </dgm:pt>
    <dgm:pt modelId="{C9DF0C86-D0E2-4E12-A6A1-9F0A42662E57}" type="sibTrans" cxnId="{C94103E7-D80D-42C0-BD58-CA8A1063E879}">
      <dgm:prSet/>
      <dgm:spPr/>
      <dgm:t>
        <a:bodyPr/>
        <a:lstStyle/>
        <a:p>
          <a:endParaRPr lang="ru-RU"/>
        </a:p>
      </dgm:t>
    </dgm:pt>
    <dgm:pt modelId="{46A2664B-2DBF-4A5C-BEE7-FB5D9C0A2201}">
      <dgm:prSet phldrT="[Текст]"/>
      <dgm:spPr/>
      <dgm:t>
        <a:bodyPr/>
        <a:lstStyle/>
        <a:p>
          <a:r>
            <a:rPr lang="ru-RU" dirty="0"/>
            <a:t>Усиление гипотензивного действия при комбинации ингибитора АПФ и диуретика</a:t>
          </a:r>
        </a:p>
      </dgm:t>
    </dgm:pt>
    <dgm:pt modelId="{C3BAC1CA-F122-4317-81A6-661D9DBA8F21}" type="parTrans" cxnId="{4636973B-6A19-41CB-B502-F5E7A6CF86DC}">
      <dgm:prSet/>
      <dgm:spPr/>
      <dgm:t>
        <a:bodyPr/>
        <a:lstStyle/>
        <a:p>
          <a:endParaRPr lang="ru-RU"/>
        </a:p>
      </dgm:t>
    </dgm:pt>
    <dgm:pt modelId="{B6087829-62B5-4C82-8610-82BC3DB0F8FF}" type="sibTrans" cxnId="{4636973B-6A19-41CB-B502-F5E7A6CF86DC}">
      <dgm:prSet/>
      <dgm:spPr/>
      <dgm:t>
        <a:bodyPr/>
        <a:lstStyle/>
        <a:p>
          <a:endParaRPr lang="ru-RU"/>
        </a:p>
      </dgm:t>
    </dgm:pt>
    <dgm:pt modelId="{7EF0363E-BF9F-45E4-8FAC-E70D15ED20DB}" type="pres">
      <dgm:prSet presAssocID="{026AFE46-DE1B-4604-BD74-F975947678E1}" presName="Name0" presStyleCnt="0">
        <dgm:presLayoutVars>
          <dgm:dir/>
          <dgm:animLvl val="lvl"/>
          <dgm:resizeHandles val="exact"/>
        </dgm:presLayoutVars>
      </dgm:prSet>
      <dgm:spPr/>
    </dgm:pt>
    <dgm:pt modelId="{1AE4BF54-67F5-4A75-8C0F-CF76CCD46C9B}" type="pres">
      <dgm:prSet presAssocID="{FFB37124-9612-4DFE-9BF9-36A3E970BA57}" presName="composite" presStyleCnt="0"/>
      <dgm:spPr/>
    </dgm:pt>
    <dgm:pt modelId="{4B54A208-E549-4578-AEB0-B229E6EEE844}" type="pres">
      <dgm:prSet presAssocID="{FFB37124-9612-4DFE-9BF9-36A3E970BA5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9F6E826-9D74-4B47-A5C9-54EEF0975A64}" type="pres">
      <dgm:prSet presAssocID="{FFB37124-9612-4DFE-9BF9-36A3E970BA57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4636973B-6A19-41CB-B502-F5E7A6CF86DC}" srcId="{FFB37124-9612-4DFE-9BF9-36A3E970BA57}" destId="{46A2664B-2DBF-4A5C-BEE7-FB5D9C0A2201}" srcOrd="0" destOrd="0" parTransId="{C3BAC1CA-F122-4317-81A6-661D9DBA8F21}" sibTransId="{B6087829-62B5-4C82-8610-82BC3DB0F8FF}"/>
    <dgm:cxn modelId="{C055BB3B-43E2-4160-BBD4-4741E8379C63}" type="presOf" srcId="{46A2664B-2DBF-4A5C-BEE7-FB5D9C0A2201}" destId="{59F6E826-9D74-4B47-A5C9-54EEF0975A64}" srcOrd="0" destOrd="0" presId="urn:microsoft.com/office/officeart/2005/8/layout/hList1"/>
    <dgm:cxn modelId="{F1C3403D-26D3-48CC-B1B3-697B4B07C1F1}" type="presOf" srcId="{026AFE46-DE1B-4604-BD74-F975947678E1}" destId="{7EF0363E-BF9F-45E4-8FAC-E70D15ED20DB}" srcOrd="0" destOrd="0" presId="urn:microsoft.com/office/officeart/2005/8/layout/hList1"/>
    <dgm:cxn modelId="{0A371F6B-FC5B-48B2-9C14-FD26F8FCA8A5}" type="presOf" srcId="{FFB37124-9612-4DFE-9BF9-36A3E970BA57}" destId="{4B54A208-E549-4578-AEB0-B229E6EEE844}" srcOrd="0" destOrd="0" presId="urn:microsoft.com/office/officeart/2005/8/layout/hList1"/>
    <dgm:cxn modelId="{C94103E7-D80D-42C0-BD58-CA8A1063E879}" srcId="{026AFE46-DE1B-4604-BD74-F975947678E1}" destId="{FFB37124-9612-4DFE-9BF9-36A3E970BA57}" srcOrd="0" destOrd="0" parTransId="{59F9443E-0DE8-401F-8CC0-96224957B722}" sibTransId="{C9DF0C86-D0E2-4E12-A6A1-9F0A42662E57}"/>
    <dgm:cxn modelId="{C555122C-CC5A-497B-B75D-A6EF6DDA72DF}" type="presParOf" srcId="{7EF0363E-BF9F-45E4-8FAC-E70D15ED20DB}" destId="{1AE4BF54-67F5-4A75-8C0F-CF76CCD46C9B}" srcOrd="0" destOrd="0" presId="urn:microsoft.com/office/officeart/2005/8/layout/hList1"/>
    <dgm:cxn modelId="{A1662C48-5D8A-4671-B8C2-6CA117550BAC}" type="presParOf" srcId="{1AE4BF54-67F5-4A75-8C0F-CF76CCD46C9B}" destId="{4B54A208-E549-4578-AEB0-B229E6EEE844}" srcOrd="0" destOrd="0" presId="urn:microsoft.com/office/officeart/2005/8/layout/hList1"/>
    <dgm:cxn modelId="{95162B2F-2063-4EC3-B164-544B444127E3}" type="presParOf" srcId="{1AE4BF54-67F5-4A75-8C0F-CF76CCD46C9B}" destId="{59F6E826-9D74-4B47-A5C9-54EEF0975A6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69CD2AB-17FD-4487-983F-C78E257153A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AC207A-677C-40D7-884F-5A41F3FF3D52}">
      <dgm:prSet phldrT="[Текст]"/>
      <dgm:spPr/>
      <dgm:t>
        <a:bodyPr/>
        <a:lstStyle/>
        <a:p>
          <a:r>
            <a:rPr lang="ru-RU" dirty="0"/>
            <a:t>При диете с преобладанием белков над углеводами</a:t>
          </a:r>
        </a:p>
      </dgm:t>
    </dgm:pt>
    <dgm:pt modelId="{3672341C-83B5-4A6A-9487-8AF8847AB921}" type="parTrans" cxnId="{0B2D2B5A-C8C6-4993-8114-373BEEFD81FD}">
      <dgm:prSet/>
      <dgm:spPr/>
      <dgm:t>
        <a:bodyPr/>
        <a:lstStyle/>
        <a:p>
          <a:endParaRPr lang="ru-RU"/>
        </a:p>
      </dgm:t>
    </dgm:pt>
    <dgm:pt modelId="{132E6C70-B46C-4CEA-89D0-374623A085D2}" type="sibTrans" cxnId="{0B2D2B5A-C8C6-4993-8114-373BEEFD81FD}">
      <dgm:prSet/>
      <dgm:spPr/>
      <dgm:t>
        <a:bodyPr/>
        <a:lstStyle/>
        <a:p>
          <a:endParaRPr lang="ru-RU"/>
        </a:p>
      </dgm:t>
    </dgm:pt>
    <dgm:pt modelId="{6C5F8122-0823-46E5-819B-49DC5C30AAEF}">
      <dgm:prSet phldrT="[Текст]"/>
      <dgm:spPr/>
      <dgm:t>
        <a:bodyPr/>
        <a:lstStyle/>
        <a:p>
          <a:r>
            <a:rPr lang="ru-RU" dirty="0"/>
            <a:t>Усиление скорости метаболизма некоторых лекарственных веществ</a:t>
          </a:r>
        </a:p>
      </dgm:t>
    </dgm:pt>
    <dgm:pt modelId="{DEBB122B-F891-493C-9748-C9A0C9D1A13B}" type="parTrans" cxnId="{5261C28D-AEC8-4A56-863A-D73C64E436FF}">
      <dgm:prSet/>
      <dgm:spPr/>
      <dgm:t>
        <a:bodyPr/>
        <a:lstStyle/>
        <a:p>
          <a:endParaRPr lang="ru-RU"/>
        </a:p>
      </dgm:t>
    </dgm:pt>
    <dgm:pt modelId="{C44E1CBF-2C28-4D66-A3E4-7E793653ADC1}" type="sibTrans" cxnId="{5261C28D-AEC8-4A56-863A-D73C64E436FF}">
      <dgm:prSet/>
      <dgm:spPr/>
      <dgm:t>
        <a:bodyPr/>
        <a:lstStyle/>
        <a:p>
          <a:endParaRPr lang="ru-RU"/>
        </a:p>
      </dgm:t>
    </dgm:pt>
    <dgm:pt modelId="{BEE2ACE3-FAE6-47EE-ACF6-DC4C052688AF}">
      <dgm:prSet phldrT="[Текст]"/>
      <dgm:spPr/>
      <dgm:t>
        <a:bodyPr/>
        <a:lstStyle/>
        <a:p>
          <a:r>
            <a:rPr lang="ru-RU" dirty="0"/>
            <a:t>При тяжелых нарушениях питания</a:t>
          </a:r>
        </a:p>
      </dgm:t>
    </dgm:pt>
    <dgm:pt modelId="{354A68CA-F124-492A-BE68-28E9D62FD1A5}" type="parTrans" cxnId="{80D93780-40A3-467F-9FB0-BDA0BBDECFDD}">
      <dgm:prSet/>
      <dgm:spPr/>
      <dgm:t>
        <a:bodyPr/>
        <a:lstStyle/>
        <a:p>
          <a:endParaRPr lang="ru-RU"/>
        </a:p>
      </dgm:t>
    </dgm:pt>
    <dgm:pt modelId="{0916F167-6D2D-47F2-8755-98A6878BE8EC}" type="sibTrans" cxnId="{80D93780-40A3-467F-9FB0-BDA0BBDECFDD}">
      <dgm:prSet/>
      <dgm:spPr/>
      <dgm:t>
        <a:bodyPr/>
        <a:lstStyle/>
        <a:p>
          <a:endParaRPr lang="ru-RU"/>
        </a:p>
      </dgm:t>
    </dgm:pt>
    <dgm:pt modelId="{F7B52AFB-5991-48E9-B017-3F7FBA963AFF}">
      <dgm:prSet phldrT="[Текст]"/>
      <dgm:spPr/>
      <dgm:t>
        <a:bodyPr/>
        <a:lstStyle/>
        <a:p>
          <a:r>
            <a:rPr lang="ru-RU" dirty="0"/>
            <a:t>Снижение скорости метаболизма лекарственных веществ</a:t>
          </a:r>
        </a:p>
      </dgm:t>
    </dgm:pt>
    <dgm:pt modelId="{E3E29A7C-8BE0-4AC3-ACF5-4FCE71FA049F}" type="parTrans" cxnId="{26ACA01E-C746-4F55-ADC0-7B2853171E16}">
      <dgm:prSet/>
      <dgm:spPr/>
      <dgm:t>
        <a:bodyPr/>
        <a:lstStyle/>
        <a:p>
          <a:endParaRPr lang="ru-RU"/>
        </a:p>
      </dgm:t>
    </dgm:pt>
    <dgm:pt modelId="{00AEB160-46A1-4DE4-9A90-F62A53090E17}" type="sibTrans" cxnId="{26ACA01E-C746-4F55-ADC0-7B2853171E16}">
      <dgm:prSet/>
      <dgm:spPr/>
      <dgm:t>
        <a:bodyPr/>
        <a:lstStyle/>
        <a:p>
          <a:endParaRPr lang="ru-RU"/>
        </a:p>
      </dgm:t>
    </dgm:pt>
    <dgm:pt modelId="{F42C42ED-FE91-4E88-AFC3-7535A94A2FDA}" type="pres">
      <dgm:prSet presAssocID="{669CD2AB-17FD-4487-983F-C78E257153AA}" presName="Name0" presStyleCnt="0">
        <dgm:presLayoutVars>
          <dgm:dir/>
          <dgm:animLvl val="lvl"/>
          <dgm:resizeHandles/>
        </dgm:presLayoutVars>
      </dgm:prSet>
      <dgm:spPr/>
    </dgm:pt>
    <dgm:pt modelId="{2F1618B1-1058-4696-870F-16A821B58B34}" type="pres">
      <dgm:prSet presAssocID="{4AAC207A-677C-40D7-884F-5A41F3FF3D52}" presName="linNode" presStyleCnt="0"/>
      <dgm:spPr/>
    </dgm:pt>
    <dgm:pt modelId="{A199A02D-A9E9-45FE-9ED6-6EE9A39697E6}" type="pres">
      <dgm:prSet presAssocID="{4AAC207A-677C-40D7-884F-5A41F3FF3D52}" presName="parentShp" presStyleLbl="node1" presStyleIdx="0" presStyleCnt="2">
        <dgm:presLayoutVars>
          <dgm:bulletEnabled val="1"/>
        </dgm:presLayoutVars>
      </dgm:prSet>
      <dgm:spPr/>
    </dgm:pt>
    <dgm:pt modelId="{F63B44B7-4769-4B2C-A89F-CA67A3B7C1D0}" type="pres">
      <dgm:prSet presAssocID="{4AAC207A-677C-40D7-884F-5A41F3FF3D52}" presName="childShp" presStyleLbl="bgAccFollowNode1" presStyleIdx="0" presStyleCnt="2">
        <dgm:presLayoutVars>
          <dgm:bulletEnabled val="1"/>
        </dgm:presLayoutVars>
      </dgm:prSet>
      <dgm:spPr/>
    </dgm:pt>
    <dgm:pt modelId="{1DFA24EC-1A43-4979-AF1C-A5808128A093}" type="pres">
      <dgm:prSet presAssocID="{132E6C70-B46C-4CEA-89D0-374623A085D2}" presName="spacing" presStyleCnt="0"/>
      <dgm:spPr/>
    </dgm:pt>
    <dgm:pt modelId="{F2C026F4-E347-4345-BB4A-2E76D1AD72A4}" type="pres">
      <dgm:prSet presAssocID="{BEE2ACE3-FAE6-47EE-ACF6-DC4C052688AF}" presName="linNode" presStyleCnt="0"/>
      <dgm:spPr/>
    </dgm:pt>
    <dgm:pt modelId="{2C02E54C-0FFF-4DA8-910B-0939FBDB3E6D}" type="pres">
      <dgm:prSet presAssocID="{BEE2ACE3-FAE6-47EE-ACF6-DC4C052688AF}" presName="parentShp" presStyleLbl="node1" presStyleIdx="1" presStyleCnt="2">
        <dgm:presLayoutVars>
          <dgm:bulletEnabled val="1"/>
        </dgm:presLayoutVars>
      </dgm:prSet>
      <dgm:spPr/>
    </dgm:pt>
    <dgm:pt modelId="{1C2D2DBC-DDA1-4CDA-B16E-D7EDD8B4E96D}" type="pres">
      <dgm:prSet presAssocID="{BEE2ACE3-FAE6-47EE-ACF6-DC4C052688AF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26ACA01E-C746-4F55-ADC0-7B2853171E16}" srcId="{BEE2ACE3-FAE6-47EE-ACF6-DC4C052688AF}" destId="{F7B52AFB-5991-48E9-B017-3F7FBA963AFF}" srcOrd="0" destOrd="0" parTransId="{E3E29A7C-8BE0-4AC3-ACF5-4FCE71FA049F}" sibTransId="{00AEB160-46A1-4DE4-9A90-F62A53090E17}"/>
    <dgm:cxn modelId="{8DA7522A-5BCA-4D38-8ECE-BF92ACFDBD17}" type="presOf" srcId="{BEE2ACE3-FAE6-47EE-ACF6-DC4C052688AF}" destId="{2C02E54C-0FFF-4DA8-910B-0939FBDB3E6D}" srcOrd="0" destOrd="0" presId="urn:microsoft.com/office/officeart/2005/8/layout/vList6"/>
    <dgm:cxn modelId="{0B2D2B5A-C8C6-4993-8114-373BEEFD81FD}" srcId="{669CD2AB-17FD-4487-983F-C78E257153AA}" destId="{4AAC207A-677C-40D7-884F-5A41F3FF3D52}" srcOrd="0" destOrd="0" parTransId="{3672341C-83B5-4A6A-9487-8AF8847AB921}" sibTransId="{132E6C70-B46C-4CEA-89D0-374623A085D2}"/>
    <dgm:cxn modelId="{80D93780-40A3-467F-9FB0-BDA0BBDECFDD}" srcId="{669CD2AB-17FD-4487-983F-C78E257153AA}" destId="{BEE2ACE3-FAE6-47EE-ACF6-DC4C052688AF}" srcOrd="1" destOrd="0" parTransId="{354A68CA-F124-492A-BE68-28E9D62FD1A5}" sibTransId="{0916F167-6D2D-47F2-8755-98A6878BE8EC}"/>
    <dgm:cxn modelId="{5261C28D-AEC8-4A56-863A-D73C64E436FF}" srcId="{4AAC207A-677C-40D7-884F-5A41F3FF3D52}" destId="{6C5F8122-0823-46E5-819B-49DC5C30AAEF}" srcOrd="0" destOrd="0" parTransId="{DEBB122B-F891-493C-9748-C9A0C9D1A13B}" sibTransId="{C44E1CBF-2C28-4D66-A3E4-7E793653ADC1}"/>
    <dgm:cxn modelId="{8FCE61A4-2C35-4A05-817B-9856AE0F54BE}" type="presOf" srcId="{6C5F8122-0823-46E5-819B-49DC5C30AAEF}" destId="{F63B44B7-4769-4B2C-A89F-CA67A3B7C1D0}" srcOrd="0" destOrd="0" presId="urn:microsoft.com/office/officeart/2005/8/layout/vList6"/>
    <dgm:cxn modelId="{C61573A5-A65A-47FC-88D3-55D6F2C9E7A9}" type="presOf" srcId="{F7B52AFB-5991-48E9-B017-3F7FBA963AFF}" destId="{1C2D2DBC-DDA1-4CDA-B16E-D7EDD8B4E96D}" srcOrd="0" destOrd="0" presId="urn:microsoft.com/office/officeart/2005/8/layout/vList6"/>
    <dgm:cxn modelId="{D01C7FE6-547B-43F7-B78C-277EB72D477F}" type="presOf" srcId="{4AAC207A-677C-40D7-884F-5A41F3FF3D52}" destId="{A199A02D-A9E9-45FE-9ED6-6EE9A39697E6}" srcOrd="0" destOrd="0" presId="urn:microsoft.com/office/officeart/2005/8/layout/vList6"/>
    <dgm:cxn modelId="{FBE99FFE-080F-49E9-B680-0EE50F1BF786}" type="presOf" srcId="{669CD2AB-17FD-4487-983F-C78E257153AA}" destId="{F42C42ED-FE91-4E88-AFC3-7535A94A2FDA}" srcOrd="0" destOrd="0" presId="urn:microsoft.com/office/officeart/2005/8/layout/vList6"/>
    <dgm:cxn modelId="{A2A1B2BD-81CA-4F77-A9EE-8343872406E2}" type="presParOf" srcId="{F42C42ED-FE91-4E88-AFC3-7535A94A2FDA}" destId="{2F1618B1-1058-4696-870F-16A821B58B34}" srcOrd="0" destOrd="0" presId="urn:microsoft.com/office/officeart/2005/8/layout/vList6"/>
    <dgm:cxn modelId="{5D570170-AFAD-44A6-9AB7-5B6D99D78E0D}" type="presParOf" srcId="{2F1618B1-1058-4696-870F-16A821B58B34}" destId="{A199A02D-A9E9-45FE-9ED6-6EE9A39697E6}" srcOrd="0" destOrd="0" presId="urn:microsoft.com/office/officeart/2005/8/layout/vList6"/>
    <dgm:cxn modelId="{95F9A2C1-9263-4430-96F6-40F97E3AB110}" type="presParOf" srcId="{2F1618B1-1058-4696-870F-16A821B58B34}" destId="{F63B44B7-4769-4B2C-A89F-CA67A3B7C1D0}" srcOrd="1" destOrd="0" presId="urn:microsoft.com/office/officeart/2005/8/layout/vList6"/>
    <dgm:cxn modelId="{185D2F8B-F70E-43A7-95B8-54F45F44061B}" type="presParOf" srcId="{F42C42ED-FE91-4E88-AFC3-7535A94A2FDA}" destId="{1DFA24EC-1A43-4979-AF1C-A5808128A093}" srcOrd="1" destOrd="0" presId="urn:microsoft.com/office/officeart/2005/8/layout/vList6"/>
    <dgm:cxn modelId="{6FE60A89-B3A7-4A65-BAA3-FE811AF67668}" type="presParOf" srcId="{F42C42ED-FE91-4E88-AFC3-7535A94A2FDA}" destId="{F2C026F4-E347-4345-BB4A-2E76D1AD72A4}" srcOrd="2" destOrd="0" presId="urn:microsoft.com/office/officeart/2005/8/layout/vList6"/>
    <dgm:cxn modelId="{E63052F1-2A43-4D2E-A335-F57E5536231C}" type="presParOf" srcId="{F2C026F4-E347-4345-BB4A-2E76D1AD72A4}" destId="{2C02E54C-0FFF-4DA8-910B-0939FBDB3E6D}" srcOrd="0" destOrd="0" presId="urn:microsoft.com/office/officeart/2005/8/layout/vList6"/>
    <dgm:cxn modelId="{E716E33D-E184-4C23-9B3C-E159310DCE7E}" type="presParOf" srcId="{F2C026F4-E347-4345-BB4A-2E76D1AD72A4}" destId="{1C2D2DBC-DDA1-4CDA-B16E-D7EDD8B4E96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40E1A0DE-68FF-451E-BDFB-9702CB27A560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01B710-7A57-43A1-AE95-F2C3890C1569}">
      <dgm:prSet phldrT="[Текст]"/>
      <dgm:spPr/>
      <dgm:t>
        <a:bodyPr/>
        <a:lstStyle/>
        <a:p>
          <a:r>
            <a:rPr lang="ru-RU" dirty="0"/>
            <a:t>Продукты, повышающие секрецию соляной кислоты</a:t>
          </a:r>
        </a:p>
      </dgm:t>
    </dgm:pt>
    <dgm:pt modelId="{88603808-61DE-488A-A9ED-673B5F9F018E}" type="parTrans" cxnId="{9CBD703D-091F-4707-A297-4AAABB2825C4}">
      <dgm:prSet/>
      <dgm:spPr/>
      <dgm:t>
        <a:bodyPr/>
        <a:lstStyle/>
        <a:p>
          <a:endParaRPr lang="ru-RU"/>
        </a:p>
      </dgm:t>
    </dgm:pt>
    <dgm:pt modelId="{343CE580-D69F-47BE-B3D3-41960CEAFD54}" type="sibTrans" cxnId="{9CBD703D-091F-4707-A297-4AAABB2825C4}">
      <dgm:prSet/>
      <dgm:spPr/>
      <dgm:t>
        <a:bodyPr/>
        <a:lstStyle/>
        <a:p>
          <a:endParaRPr lang="ru-RU"/>
        </a:p>
      </dgm:t>
    </dgm:pt>
    <dgm:pt modelId="{AE20C77C-8426-4F28-A0A1-EEE2B50A6E63}">
      <dgm:prSet phldrT="[Текст]"/>
      <dgm:spPr/>
      <dgm:t>
        <a:bodyPr/>
        <a:lstStyle/>
        <a:p>
          <a:r>
            <a:rPr lang="ru-RU" dirty="0"/>
            <a:t>Пенициллины </a:t>
          </a:r>
        </a:p>
      </dgm:t>
    </dgm:pt>
    <dgm:pt modelId="{5CE741C3-51D9-4032-9773-01D6C0CDED5D}" type="parTrans" cxnId="{5555446D-FE69-422F-A3E5-58AD0ECA3948}">
      <dgm:prSet/>
      <dgm:spPr/>
      <dgm:t>
        <a:bodyPr/>
        <a:lstStyle/>
        <a:p>
          <a:endParaRPr lang="ru-RU"/>
        </a:p>
      </dgm:t>
    </dgm:pt>
    <dgm:pt modelId="{BF270CEF-37C6-415E-959D-1DFC3E18EDA0}" type="sibTrans" cxnId="{5555446D-FE69-422F-A3E5-58AD0ECA3948}">
      <dgm:prSet/>
      <dgm:spPr/>
      <dgm:t>
        <a:bodyPr/>
        <a:lstStyle/>
        <a:p>
          <a:endParaRPr lang="ru-RU"/>
        </a:p>
      </dgm:t>
    </dgm:pt>
    <dgm:pt modelId="{310B9E52-BE82-427F-83C2-C9541E4C0E44}">
      <dgm:prSet phldrT="[Текст]"/>
      <dgm:spPr/>
      <dgm:t>
        <a:bodyPr/>
        <a:lstStyle/>
        <a:p>
          <a:r>
            <a:rPr lang="ru-RU" dirty="0"/>
            <a:t>Разрушение пенициллинов в кислой среде</a:t>
          </a:r>
        </a:p>
      </dgm:t>
    </dgm:pt>
    <dgm:pt modelId="{ACB3A550-E7F6-42DA-A5DD-1333A0C65CF3}" type="parTrans" cxnId="{1B2CEC88-5E3C-4A63-AF43-FB8CC9DAE63B}">
      <dgm:prSet/>
      <dgm:spPr/>
      <dgm:t>
        <a:bodyPr/>
        <a:lstStyle/>
        <a:p>
          <a:endParaRPr lang="ru-RU"/>
        </a:p>
      </dgm:t>
    </dgm:pt>
    <dgm:pt modelId="{406A372D-9749-4402-AC82-BBFA2337D937}" type="sibTrans" cxnId="{1B2CEC88-5E3C-4A63-AF43-FB8CC9DAE63B}">
      <dgm:prSet/>
      <dgm:spPr/>
      <dgm:t>
        <a:bodyPr/>
        <a:lstStyle/>
        <a:p>
          <a:endParaRPr lang="ru-RU"/>
        </a:p>
      </dgm:t>
    </dgm:pt>
    <dgm:pt modelId="{6EC59DDD-781D-45EC-BE1B-D2518F697024}" type="pres">
      <dgm:prSet presAssocID="{40E1A0DE-68FF-451E-BDFB-9702CB27A560}" presName="Name0" presStyleCnt="0">
        <dgm:presLayoutVars>
          <dgm:dir/>
          <dgm:resizeHandles val="exact"/>
        </dgm:presLayoutVars>
      </dgm:prSet>
      <dgm:spPr/>
    </dgm:pt>
    <dgm:pt modelId="{EFD916A0-328D-49A0-8E19-781AB6A9F620}" type="pres">
      <dgm:prSet presAssocID="{4501B710-7A57-43A1-AE95-F2C3890C1569}" presName="composite" presStyleCnt="0"/>
      <dgm:spPr/>
    </dgm:pt>
    <dgm:pt modelId="{EDE5DE81-0889-44D2-AA25-BE55202C6DA1}" type="pres">
      <dgm:prSet presAssocID="{4501B710-7A57-43A1-AE95-F2C3890C1569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4ACE3D8F-921F-4CD6-85BF-7AC0A83719AB}" type="pres">
      <dgm:prSet presAssocID="{4501B710-7A57-43A1-AE95-F2C3890C1569}" presName="txNode" presStyleLbl="node1" presStyleIdx="0" presStyleCnt="3">
        <dgm:presLayoutVars>
          <dgm:bulletEnabled val="1"/>
        </dgm:presLayoutVars>
      </dgm:prSet>
      <dgm:spPr/>
    </dgm:pt>
    <dgm:pt modelId="{8A57B6F2-85CF-4195-A2FE-DFA21DDA3B8F}" type="pres">
      <dgm:prSet presAssocID="{343CE580-D69F-47BE-B3D3-41960CEAFD54}" presName="sibTrans" presStyleLbl="sibTrans2D1" presStyleIdx="0" presStyleCnt="2" custLinFactY="100000" custLinFactNeighborX="86067" custLinFactNeighborY="162178"/>
      <dgm:spPr>
        <a:prstGeom prst="mathPlus">
          <a:avLst/>
        </a:prstGeom>
      </dgm:spPr>
    </dgm:pt>
    <dgm:pt modelId="{4E1202CD-FA26-41F6-8960-B113C6449092}" type="pres">
      <dgm:prSet presAssocID="{343CE580-D69F-47BE-B3D3-41960CEAFD54}" presName="connTx" presStyleLbl="sibTrans2D1" presStyleIdx="0" presStyleCnt="2"/>
      <dgm:spPr/>
    </dgm:pt>
    <dgm:pt modelId="{002B3E42-A048-42B2-95B2-DF63BE2F67CA}" type="pres">
      <dgm:prSet presAssocID="{AE20C77C-8426-4F28-A0A1-EEE2B50A6E63}" presName="composite" presStyleCnt="0"/>
      <dgm:spPr/>
    </dgm:pt>
    <dgm:pt modelId="{EAB8A326-D635-42C3-87ED-52B3EC3E0302}" type="pres">
      <dgm:prSet presAssocID="{AE20C77C-8426-4F28-A0A1-EEE2B50A6E63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9FB1A1E-0AAB-4ED9-A0C2-70265E16475E}" type="pres">
      <dgm:prSet presAssocID="{AE20C77C-8426-4F28-A0A1-EEE2B50A6E63}" presName="txNode" presStyleLbl="node1" presStyleIdx="1" presStyleCnt="3">
        <dgm:presLayoutVars>
          <dgm:bulletEnabled val="1"/>
        </dgm:presLayoutVars>
      </dgm:prSet>
      <dgm:spPr/>
    </dgm:pt>
    <dgm:pt modelId="{5955BDC9-C83F-4957-982B-DC8CD24E699B}" type="pres">
      <dgm:prSet presAssocID="{BF270CEF-37C6-415E-959D-1DFC3E18EDA0}" presName="sibTrans" presStyleLbl="sibTrans2D1" presStyleIdx="1" presStyleCnt="2" custLinFactY="100000" custLinFactNeighborX="78689" custLinFactNeighborY="158235"/>
      <dgm:spPr/>
    </dgm:pt>
    <dgm:pt modelId="{1E31806B-70F1-49E4-9BCF-C3A74C5294FB}" type="pres">
      <dgm:prSet presAssocID="{BF270CEF-37C6-415E-959D-1DFC3E18EDA0}" presName="connTx" presStyleLbl="sibTrans2D1" presStyleIdx="1" presStyleCnt="2"/>
      <dgm:spPr/>
    </dgm:pt>
    <dgm:pt modelId="{3FB3BEF1-0699-417A-BD09-0099FAF62BBE}" type="pres">
      <dgm:prSet presAssocID="{310B9E52-BE82-427F-83C2-C9541E4C0E44}" presName="composite" presStyleCnt="0"/>
      <dgm:spPr/>
    </dgm:pt>
    <dgm:pt modelId="{F823ED3C-1576-48F3-B43C-E008C52E88BE}" type="pres">
      <dgm:prSet presAssocID="{310B9E52-BE82-427F-83C2-C9541E4C0E44}" presName="imagSh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EF2223F-797C-48B4-B5FB-3D9B020D0552}" type="pres">
      <dgm:prSet presAssocID="{310B9E52-BE82-427F-83C2-C9541E4C0E44}" presName="txNode" presStyleLbl="node1" presStyleIdx="2" presStyleCnt="3">
        <dgm:presLayoutVars>
          <dgm:bulletEnabled val="1"/>
        </dgm:presLayoutVars>
      </dgm:prSet>
      <dgm:spPr/>
    </dgm:pt>
  </dgm:ptLst>
  <dgm:cxnLst>
    <dgm:cxn modelId="{18507908-038A-4EE2-B76E-7716103D5367}" type="presOf" srcId="{AE20C77C-8426-4F28-A0A1-EEE2B50A6E63}" destId="{49FB1A1E-0AAB-4ED9-A0C2-70265E16475E}" srcOrd="0" destOrd="0" presId="urn:microsoft.com/office/officeart/2005/8/layout/hProcess10"/>
    <dgm:cxn modelId="{00C3112D-4772-4D3B-8F35-5B41A742933A}" type="presOf" srcId="{4501B710-7A57-43A1-AE95-F2C3890C1569}" destId="{4ACE3D8F-921F-4CD6-85BF-7AC0A83719AB}" srcOrd="0" destOrd="0" presId="urn:microsoft.com/office/officeart/2005/8/layout/hProcess10"/>
    <dgm:cxn modelId="{DAE66F35-85E7-4AD4-B6F2-94536F6E7D16}" type="presOf" srcId="{343CE580-D69F-47BE-B3D3-41960CEAFD54}" destId="{4E1202CD-FA26-41F6-8960-B113C6449092}" srcOrd="1" destOrd="0" presId="urn:microsoft.com/office/officeart/2005/8/layout/hProcess10"/>
    <dgm:cxn modelId="{9CBD703D-091F-4707-A297-4AAABB2825C4}" srcId="{40E1A0DE-68FF-451E-BDFB-9702CB27A560}" destId="{4501B710-7A57-43A1-AE95-F2C3890C1569}" srcOrd="0" destOrd="0" parTransId="{88603808-61DE-488A-A9ED-673B5F9F018E}" sibTransId="{343CE580-D69F-47BE-B3D3-41960CEAFD54}"/>
    <dgm:cxn modelId="{F119E36B-7CD3-4902-8A80-A942F207B076}" type="presOf" srcId="{BF270CEF-37C6-415E-959D-1DFC3E18EDA0}" destId="{1E31806B-70F1-49E4-9BCF-C3A74C5294FB}" srcOrd="1" destOrd="0" presId="urn:microsoft.com/office/officeart/2005/8/layout/hProcess10"/>
    <dgm:cxn modelId="{5555446D-FE69-422F-A3E5-58AD0ECA3948}" srcId="{40E1A0DE-68FF-451E-BDFB-9702CB27A560}" destId="{AE20C77C-8426-4F28-A0A1-EEE2B50A6E63}" srcOrd="1" destOrd="0" parTransId="{5CE741C3-51D9-4032-9773-01D6C0CDED5D}" sibTransId="{BF270CEF-37C6-415E-959D-1DFC3E18EDA0}"/>
    <dgm:cxn modelId="{1B2CEC88-5E3C-4A63-AF43-FB8CC9DAE63B}" srcId="{40E1A0DE-68FF-451E-BDFB-9702CB27A560}" destId="{310B9E52-BE82-427F-83C2-C9541E4C0E44}" srcOrd="2" destOrd="0" parTransId="{ACB3A550-E7F6-42DA-A5DD-1333A0C65CF3}" sibTransId="{406A372D-9749-4402-AC82-BBFA2337D937}"/>
    <dgm:cxn modelId="{1A40208E-E641-43EB-A15A-F9952DD3BC40}" type="presOf" srcId="{343CE580-D69F-47BE-B3D3-41960CEAFD54}" destId="{8A57B6F2-85CF-4195-A2FE-DFA21DDA3B8F}" srcOrd="0" destOrd="0" presId="urn:microsoft.com/office/officeart/2005/8/layout/hProcess10"/>
    <dgm:cxn modelId="{8043059E-C82C-4461-909D-965AB8BEADC2}" type="presOf" srcId="{310B9E52-BE82-427F-83C2-C9541E4C0E44}" destId="{FEF2223F-797C-48B4-B5FB-3D9B020D0552}" srcOrd="0" destOrd="0" presId="urn:microsoft.com/office/officeart/2005/8/layout/hProcess10"/>
    <dgm:cxn modelId="{2D41DEA7-B5EB-4AC3-B585-679852B99190}" type="presOf" srcId="{40E1A0DE-68FF-451E-BDFB-9702CB27A560}" destId="{6EC59DDD-781D-45EC-BE1B-D2518F697024}" srcOrd="0" destOrd="0" presId="urn:microsoft.com/office/officeart/2005/8/layout/hProcess10"/>
    <dgm:cxn modelId="{BDDFB7EE-AA3B-469B-BFA8-491FEF9180E9}" type="presOf" srcId="{BF270CEF-37C6-415E-959D-1DFC3E18EDA0}" destId="{5955BDC9-C83F-4957-982B-DC8CD24E699B}" srcOrd="0" destOrd="0" presId="urn:microsoft.com/office/officeart/2005/8/layout/hProcess10"/>
    <dgm:cxn modelId="{38291562-8D9E-4497-A8EC-65A342BA55B7}" type="presParOf" srcId="{6EC59DDD-781D-45EC-BE1B-D2518F697024}" destId="{EFD916A0-328D-49A0-8E19-781AB6A9F620}" srcOrd="0" destOrd="0" presId="urn:microsoft.com/office/officeart/2005/8/layout/hProcess10"/>
    <dgm:cxn modelId="{09ABC763-0101-4572-88A9-AFBC1A4816BF}" type="presParOf" srcId="{EFD916A0-328D-49A0-8E19-781AB6A9F620}" destId="{EDE5DE81-0889-44D2-AA25-BE55202C6DA1}" srcOrd="0" destOrd="0" presId="urn:microsoft.com/office/officeart/2005/8/layout/hProcess10"/>
    <dgm:cxn modelId="{0B1DA4E3-2D11-494F-BE2B-A84D7BF4C1EF}" type="presParOf" srcId="{EFD916A0-328D-49A0-8E19-781AB6A9F620}" destId="{4ACE3D8F-921F-4CD6-85BF-7AC0A83719AB}" srcOrd="1" destOrd="0" presId="urn:microsoft.com/office/officeart/2005/8/layout/hProcess10"/>
    <dgm:cxn modelId="{8665EDAE-F4AB-4359-8B58-D2F396E007E9}" type="presParOf" srcId="{6EC59DDD-781D-45EC-BE1B-D2518F697024}" destId="{8A57B6F2-85CF-4195-A2FE-DFA21DDA3B8F}" srcOrd="1" destOrd="0" presId="urn:microsoft.com/office/officeart/2005/8/layout/hProcess10"/>
    <dgm:cxn modelId="{1DD54288-804B-4D8A-B9F8-21AB3BF10E9E}" type="presParOf" srcId="{8A57B6F2-85CF-4195-A2FE-DFA21DDA3B8F}" destId="{4E1202CD-FA26-41F6-8960-B113C6449092}" srcOrd="0" destOrd="0" presId="urn:microsoft.com/office/officeart/2005/8/layout/hProcess10"/>
    <dgm:cxn modelId="{4EB9A44E-6E61-4FFB-A686-1B978EC715B3}" type="presParOf" srcId="{6EC59DDD-781D-45EC-BE1B-D2518F697024}" destId="{002B3E42-A048-42B2-95B2-DF63BE2F67CA}" srcOrd="2" destOrd="0" presId="urn:microsoft.com/office/officeart/2005/8/layout/hProcess10"/>
    <dgm:cxn modelId="{BB9FC14B-474F-43CE-B894-4B950A1F4E0E}" type="presParOf" srcId="{002B3E42-A048-42B2-95B2-DF63BE2F67CA}" destId="{EAB8A326-D635-42C3-87ED-52B3EC3E0302}" srcOrd="0" destOrd="0" presId="urn:microsoft.com/office/officeart/2005/8/layout/hProcess10"/>
    <dgm:cxn modelId="{3C926911-6B25-4B46-A654-F817BE0510B4}" type="presParOf" srcId="{002B3E42-A048-42B2-95B2-DF63BE2F67CA}" destId="{49FB1A1E-0AAB-4ED9-A0C2-70265E16475E}" srcOrd="1" destOrd="0" presId="urn:microsoft.com/office/officeart/2005/8/layout/hProcess10"/>
    <dgm:cxn modelId="{238640E7-A620-4585-8F6E-DD7D08F82723}" type="presParOf" srcId="{6EC59DDD-781D-45EC-BE1B-D2518F697024}" destId="{5955BDC9-C83F-4957-982B-DC8CD24E699B}" srcOrd="3" destOrd="0" presId="urn:microsoft.com/office/officeart/2005/8/layout/hProcess10"/>
    <dgm:cxn modelId="{4C3230DA-5094-4165-8FF4-1B34320980C5}" type="presParOf" srcId="{5955BDC9-C83F-4957-982B-DC8CD24E699B}" destId="{1E31806B-70F1-49E4-9BCF-C3A74C5294FB}" srcOrd="0" destOrd="0" presId="urn:microsoft.com/office/officeart/2005/8/layout/hProcess10"/>
    <dgm:cxn modelId="{2E90A9AE-9C77-48F6-B5C4-AAFAF155EB42}" type="presParOf" srcId="{6EC59DDD-781D-45EC-BE1B-D2518F697024}" destId="{3FB3BEF1-0699-417A-BD09-0099FAF62BBE}" srcOrd="4" destOrd="0" presId="urn:microsoft.com/office/officeart/2005/8/layout/hProcess10"/>
    <dgm:cxn modelId="{E2F2EA2A-015C-4C5B-B5D9-4E74D3A60931}" type="presParOf" srcId="{3FB3BEF1-0699-417A-BD09-0099FAF62BBE}" destId="{F823ED3C-1576-48F3-B43C-E008C52E88BE}" srcOrd="0" destOrd="0" presId="urn:microsoft.com/office/officeart/2005/8/layout/hProcess10"/>
    <dgm:cxn modelId="{DEDF0F45-1816-4C25-A3D4-620FA499BF68}" type="presParOf" srcId="{3FB3BEF1-0699-417A-BD09-0099FAF62BBE}" destId="{FEF2223F-797C-48B4-B5FB-3D9B020D055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40E1A0DE-68FF-451E-BDFB-9702CB27A560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01B710-7A57-43A1-AE95-F2C3890C1569}">
      <dgm:prSet phldrT="[Текст]"/>
      <dgm:spPr/>
      <dgm:t>
        <a:bodyPr/>
        <a:lstStyle/>
        <a:p>
          <a:r>
            <a:rPr lang="ru-RU" dirty="0"/>
            <a:t>Продукты, богатые кальцием</a:t>
          </a:r>
        </a:p>
      </dgm:t>
    </dgm:pt>
    <dgm:pt modelId="{88603808-61DE-488A-A9ED-673B5F9F018E}" type="parTrans" cxnId="{9CBD703D-091F-4707-A297-4AAABB2825C4}">
      <dgm:prSet/>
      <dgm:spPr/>
      <dgm:t>
        <a:bodyPr/>
        <a:lstStyle/>
        <a:p>
          <a:endParaRPr lang="ru-RU"/>
        </a:p>
      </dgm:t>
    </dgm:pt>
    <dgm:pt modelId="{343CE580-D69F-47BE-B3D3-41960CEAFD54}" type="sibTrans" cxnId="{9CBD703D-091F-4707-A297-4AAABB2825C4}">
      <dgm:prSet/>
      <dgm:spPr/>
      <dgm:t>
        <a:bodyPr/>
        <a:lstStyle/>
        <a:p>
          <a:endParaRPr lang="ru-RU"/>
        </a:p>
      </dgm:t>
    </dgm:pt>
    <dgm:pt modelId="{AE20C77C-8426-4F28-A0A1-EEE2B50A6E63}">
      <dgm:prSet phldrT="[Текст]"/>
      <dgm:spPr/>
      <dgm:t>
        <a:bodyPr/>
        <a:lstStyle/>
        <a:p>
          <a:r>
            <a:rPr lang="ru-RU" dirty="0"/>
            <a:t>Тетрациклины</a:t>
          </a:r>
        </a:p>
        <a:p>
          <a:r>
            <a:rPr lang="ru-RU" dirty="0"/>
            <a:t>Фторхинолоны </a:t>
          </a:r>
        </a:p>
      </dgm:t>
    </dgm:pt>
    <dgm:pt modelId="{5CE741C3-51D9-4032-9773-01D6C0CDED5D}" type="parTrans" cxnId="{5555446D-FE69-422F-A3E5-58AD0ECA3948}">
      <dgm:prSet/>
      <dgm:spPr/>
      <dgm:t>
        <a:bodyPr/>
        <a:lstStyle/>
        <a:p>
          <a:endParaRPr lang="ru-RU"/>
        </a:p>
      </dgm:t>
    </dgm:pt>
    <dgm:pt modelId="{BF270CEF-37C6-415E-959D-1DFC3E18EDA0}" type="sibTrans" cxnId="{5555446D-FE69-422F-A3E5-58AD0ECA3948}">
      <dgm:prSet/>
      <dgm:spPr/>
      <dgm:t>
        <a:bodyPr/>
        <a:lstStyle/>
        <a:p>
          <a:endParaRPr lang="ru-RU"/>
        </a:p>
      </dgm:t>
    </dgm:pt>
    <dgm:pt modelId="{310B9E52-BE82-427F-83C2-C9541E4C0E44}">
      <dgm:prSet phldrT="[Текст]"/>
      <dgm:spPr/>
      <dgm:t>
        <a:bodyPr/>
        <a:lstStyle/>
        <a:p>
          <a:r>
            <a:rPr lang="ru-RU" dirty="0"/>
            <a:t>Образование невсасывающихся комплексных соединений</a:t>
          </a:r>
        </a:p>
      </dgm:t>
    </dgm:pt>
    <dgm:pt modelId="{ACB3A550-E7F6-42DA-A5DD-1333A0C65CF3}" type="parTrans" cxnId="{1B2CEC88-5E3C-4A63-AF43-FB8CC9DAE63B}">
      <dgm:prSet/>
      <dgm:spPr/>
      <dgm:t>
        <a:bodyPr/>
        <a:lstStyle/>
        <a:p>
          <a:endParaRPr lang="ru-RU"/>
        </a:p>
      </dgm:t>
    </dgm:pt>
    <dgm:pt modelId="{406A372D-9749-4402-AC82-BBFA2337D937}" type="sibTrans" cxnId="{1B2CEC88-5E3C-4A63-AF43-FB8CC9DAE63B}">
      <dgm:prSet/>
      <dgm:spPr/>
      <dgm:t>
        <a:bodyPr/>
        <a:lstStyle/>
        <a:p>
          <a:endParaRPr lang="ru-RU"/>
        </a:p>
      </dgm:t>
    </dgm:pt>
    <dgm:pt modelId="{6EC59DDD-781D-45EC-BE1B-D2518F697024}" type="pres">
      <dgm:prSet presAssocID="{40E1A0DE-68FF-451E-BDFB-9702CB27A560}" presName="Name0" presStyleCnt="0">
        <dgm:presLayoutVars>
          <dgm:dir/>
          <dgm:resizeHandles val="exact"/>
        </dgm:presLayoutVars>
      </dgm:prSet>
      <dgm:spPr/>
    </dgm:pt>
    <dgm:pt modelId="{EFD916A0-328D-49A0-8E19-781AB6A9F620}" type="pres">
      <dgm:prSet presAssocID="{4501B710-7A57-43A1-AE95-F2C3890C1569}" presName="composite" presStyleCnt="0"/>
      <dgm:spPr/>
    </dgm:pt>
    <dgm:pt modelId="{EDE5DE81-0889-44D2-AA25-BE55202C6DA1}" type="pres">
      <dgm:prSet presAssocID="{4501B710-7A57-43A1-AE95-F2C3890C1569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ACE3D8F-921F-4CD6-85BF-7AC0A83719AB}" type="pres">
      <dgm:prSet presAssocID="{4501B710-7A57-43A1-AE95-F2C3890C1569}" presName="txNode" presStyleLbl="node1" presStyleIdx="0" presStyleCnt="3">
        <dgm:presLayoutVars>
          <dgm:bulletEnabled val="1"/>
        </dgm:presLayoutVars>
      </dgm:prSet>
      <dgm:spPr/>
    </dgm:pt>
    <dgm:pt modelId="{8A57B6F2-85CF-4195-A2FE-DFA21DDA3B8F}" type="pres">
      <dgm:prSet presAssocID="{343CE580-D69F-47BE-B3D3-41960CEAFD54}" presName="sibTrans" presStyleLbl="sibTrans2D1" presStyleIdx="0" presStyleCnt="2" custLinFactY="100000" custLinFactNeighborX="86067" custLinFactNeighborY="162178"/>
      <dgm:spPr>
        <a:prstGeom prst="mathPlus">
          <a:avLst/>
        </a:prstGeom>
      </dgm:spPr>
    </dgm:pt>
    <dgm:pt modelId="{4E1202CD-FA26-41F6-8960-B113C6449092}" type="pres">
      <dgm:prSet presAssocID="{343CE580-D69F-47BE-B3D3-41960CEAFD54}" presName="connTx" presStyleLbl="sibTrans2D1" presStyleIdx="0" presStyleCnt="2"/>
      <dgm:spPr/>
    </dgm:pt>
    <dgm:pt modelId="{002B3E42-A048-42B2-95B2-DF63BE2F67CA}" type="pres">
      <dgm:prSet presAssocID="{AE20C77C-8426-4F28-A0A1-EEE2B50A6E63}" presName="composite" presStyleCnt="0"/>
      <dgm:spPr/>
    </dgm:pt>
    <dgm:pt modelId="{EAB8A326-D635-42C3-87ED-52B3EC3E0302}" type="pres">
      <dgm:prSet presAssocID="{AE20C77C-8426-4F28-A0A1-EEE2B50A6E63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9FB1A1E-0AAB-4ED9-A0C2-70265E16475E}" type="pres">
      <dgm:prSet presAssocID="{AE20C77C-8426-4F28-A0A1-EEE2B50A6E63}" presName="txNode" presStyleLbl="node1" presStyleIdx="1" presStyleCnt="3">
        <dgm:presLayoutVars>
          <dgm:bulletEnabled val="1"/>
        </dgm:presLayoutVars>
      </dgm:prSet>
      <dgm:spPr/>
    </dgm:pt>
    <dgm:pt modelId="{5955BDC9-C83F-4957-982B-DC8CD24E699B}" type="pres">
      <dgm:prSet presAssocID="{BF270CEF-37C6-415E-959D-1DFC3E18EDA0}" presName="sibTrans" presStyleLbl="sibTrans2D1" presStyleIdx="1" presStyleCnt="2" custLinFactY="100000" custLinFactNeighborX="78689" custLinFactNeighborY="158235"/>
      <dgm:spPr/>
    </dgm:pt>
    <dgm:pt modelId="{1E31806B-70F1-49E4-9BCF-C3A74C5294FB}" type="pres">
      <dgm:prSet presAssocID="{BF270CEF-37C6-415E-959D-1DFC3E18EDA0}" presName="connTx" presStyleLbl="sibTrans2D1" presStyleIdx="1" presStyleCnt="2"/>
      <dgm:spPr/>
    </dgm:pt>
    <dgm:pt modelId="{3FB3BEF1-0699-417A-BD09-0099FAF62BBE}" type="pres">
      <dgm:prSet presAssocID="{310B9E52-BE82-427F-83C2-C9541E4C0E44}" presName="composite" presStyleCnt="0"/>
      <dgm:spPr/>
    </dgm:pt>
    <dgm:pt modelId="{F823ED3C-1576-48F3-B43C-E008C52E88BE}" type="pres">
      <dgm:prSet presAssocID="{310B9E52-BE82-427F-83C2-C9541E4C0E44}" presName="imagSh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FEF2223F-797C-48B4-B5FB-3D9B020D0552}" type="pres">
      <dgm:prSet presAssocID="{310B9E52-BE82-427F-83C2-C9541E4C0E44}" presName="txNode" presStyleLbl="node1" presStyleIdx="2" presStyleCnt="3">
        <dgm:presLayoutVars>
          <dgm:bulletEnabled val="1"/>
        </dgm:presLayoutVars>
      </dgm:prSet>
      <dgm:spPr/>
    </dgm:pt>
  </dgm:ptLst>
  <dgm:cxnLst>
    <dgm:cxn modelId="{18507908-038A-4EE2-B76E-7716103D5367}" type="presOf" srcId="{AE20C77C-8426-4F28-A0A1-EEE2B50A6E63}" destId="{49FB1A1E-0AAB-4ED9-A0C2-70265E16475E}" srcOrd="0" destOrd="0" presId="urn:microsoft.com/office/officeart/2005/8/layout/hProcess10"/>
    <dgm:cxn modelId="{00C3112D-4772-4D3B-8F35-5B41A742933A}" type="presOf" srcId="{4501B710-7A57-43A1-AE95-F2C3890C1569}" destId="{4ACE3D8F-921F-4CD6-85BF-7AC0A83719AB}" srcOrd="0" destOrd="0" presId="urn:microsoft.com/office/officeart/2005/8/layout/hProcess10"/>
    <dgm:cxn modelId="{DAE66F35-85E7-4AD4-B6F2-94536F6E7D16}" type="presOf" srcId="{343CE580-D69F-47BE-B3D3-41960CEAFD54}" destId="{4E1202CD-FA26-41F6-8960-B113C6449092}" srcOrd="1" destOrd="0" presId="urn:microsoft.com/office/officeart/2005/8/layout/hProcess10"/>
    <dgm:cxn modelId="{9CBD703D-091F-4707-A297-4AAABB2825C4}" srcId="{40E1A0DE-68FF-451E-BDFB-9702CB27A560}" destId="{4501B710-7A57-43A1-AE95-F2C3890C1569}" srcOrd="0" destOrd="0" parTransId="{88603808-61DE-488A-A9ED-673B5F9F018E}" sibTransId="{343CE580-D69F-47BE-B3D3-41960CEAFD54}"/>
    <dgm:cxn modelId="{F119E36B-7CD3-4902-8A80-A942F207B076}" type="presOf" srcId="{BF270CEF-37C6-415E-959D-1DFC3E18EDA0}" destId="{1E31806B-70F1-49E4-9BCF-C3A74C5294FB}" srcOrd="1" destOrd="0" presId="urn:microsoft.com/office/officeart/2005/8/layout/hProcess10"/>
    <dgm:cxn modelId="{5555446D-FE69-422F-A3E5-58AD0ECA3948}" srcId="{40E1A0DE-68FF-451E-BDFB-9702CB27A560}" destId="{AE20C77C-8426-4F28-A0A1-EEE2B50A6E63}" srcOrd="1" destOrd="0" parTransId="{5CE741C3-51D9-4032-9773-01D6C0CDED5D}" sibTransId="{BF270CEF-37C6-415E-959D-1DFC3E18EDA0}"/>
    <dgm:cxn modelId="{1B2CEC88-5E3C-4A63-AF43-FB8CC9DAE63B}" srcId="{40E1A0DE-68FF-451E-BDFB-9702CB27A560}" destId="{310B9E52-BE82-427F-83C2-C9541E4C0E44}" srcOrd="2" destOrd="0" parTransId="{ACB3A550-E7F6-42DA-A5DD-1333A0C65CF3}" sibTransId="{406A372D-9749-4402-AC82-BBFA2337D937}"/>
    <dgm:cxn modelId="{1A40208E-E641-43EB-A15A-F9952DD3BC40}" type="presOf" srcId="{343CE580-D69F-47BE-B3D3-41960CEAFD54}" destId="{8A57B6F2-85CF-4195-A2FE-DFA21DDA3B8F}" srcOrd="0" destOrd="0" presId="urn:microsoft.com/office/officeart/2005/8/layout/hProcess10"/>
    <dgm:cxn modelId="{8043059E-C82C-4461-909D-965AB8BEADC2}" type="presOf" srcId="{310B9E52-BE82-427F-83C2-C9541E4C0E44}" destId="{FEF2223F-797C-48B4-B5FB-3D9B020D0552}" srcOrd="0" destOrd="0" presId="urn:microsoft.com/office/officeart/2005/8/layout/hProcess10"/>
    <dgm:cxn modelId="{2D41DEA7-B5EB-4AC3-B585-679852B99190}" type="presOf" srcId="{40E1A0DE-68FF-451E-BDFB-9702CB27A560}" destId="{6EC59DDD-781D-45EC-BE1B-D2518F697024}" srcOrd="0" destOrd="0" presId="urn:microsoft.com/office/officeart/2005/8/layout/hProcess10"/>
    <dgm:cxn modelId="{BDDFB7EE-AA3B-469B-BFA8-491FEF9180E9}" type="presOf" srcId="{BF270CEF-37C6-415E-959D-1DFC3E18EDA0}" destId="{5955BDC9-C83F-4957-982B-DC8CD24E699B}" srcOrd="0" destOrd="0" presId="urn:microsoft.com/office/officeart/2005/8/layout/hProcess10"/>
    <dgm:cxn modelId="{38291562-8D9E-4497-A8EC-65A342BA55B7}" type="presParOf" srcId="{6EC59DDD-781D-45EC-BE1B-D2518F697024}" destId="{EFD916A0-328D-49A0-8E19-781AB6A9F620}" srcOrd="0" destOrd="0" presId="urn:microsoft.com/office/officeart/2005/8/layout/hProcess10"/>
    <dgm:cxn modelId="{09ABC763-0101-4572-88A9-AFBC1A4816BF}" type="presParOf" srcId="{EFD916A0-328D-49A0-8E19-781AB6A9F620}" destId="{EDE5DE81-0889-44D2-AA25-BE55202C6DA1}" srcOrd="0" destOrd="0" presId="urn:microsoft.com/office/officeart/2005/8/layout/hProcess10"/>
    <dgm:cxn modelId="{0B1DA4E3-2D11-494F-BE2B-A84D7BF4C1EF}" type="presParOf" srcId="{EFD916A0-328D-49A0-8E19-781AB6A9F620}" destId="{4ACE3D8F-921F-4CD6-85BF-7AC0A83719AB}" srcOrd="1" destOrd="0" presId="urn:microsoft.com/office/officeart/2005/8/layout/hProcess10"/>
    <dgm:cxn modelId="{8665EDAE-F4AB-4359-8B58-D2F396E007E9}" type="presParOf" srcId="{6EC59DDD-781D-45EC-BE1B-D2518F697024}" destId="{8A57B6F2-85CF-4195-A2FE-DFA21DDA3B8F}" srcOrd="1" destOrd="0" presId="urn:microsoft.com/office/officeart/2005/8/layout/hProcess10"/>
    <dgm:cxn modelId="{1DD54288-804B-4D8A-B9F8-21AB3BF10E9E}" type="presParOf" srcId="{8A57B6F2-85CF-4195-A2FE-DFA21DDA3B8F}" destId="{4E1202CD-FA26-41F6-8960-B113C6449092}" srcOrd="0" destOrd="0" presId="urn:microsoft.com/office/officeart/2005/8/layout/hProcess10"/>
    <dgm:cxn modelId="{4EB9A44E-6E61-4FFB-A686-1B978EC715B3}" type="presParOf" srcId="{6EC59DDD-781D-45EC-BE1B-D2518F697024}" destId="{002B3E42-A048-42B2-95B2-DF63BE2F67CA}" srcOrd="2" destOrd="0" presId="urn:microsoft.com/office/officeart/2005/8/layout/hProcess10"/>
    <dgm:cxn modelId="{BB9FC14B-474F-43CE-B894-4B950A1F4E0E}" type="presParOf" srcId="{002B3E42-A048-42B2-95B2-DF63BE2F67CA}" destId="{EAB8A326-D635-42C3-87ED-52B3EC3E0302}" srcOrd="0" destOrd="0" presId="urn:microsoft.com/office/officeart/2005/8/layout/hProcess10"/>
    <dgm:cxn modelId="{3C926911-6B25-4B46-A654-F817BE0510B4}" type="presParOf" srcId="{002B3E42-A048-42B2-95B2-DF63BE2F67CA}" destId="{49FB1A1E-0AAB-4ED9-A0C2-70265E16475E}" srcOrd="1" destOrd="0" presId="urn:microsoft.com/office/officeart/2005/8/layout/hProcess10"/>
    <dgm:cxn modelId="{238640E7-A620-4585-8F6E-DD7D08F82723}" type="presParOf" srcId="{6EC59DDD-781D-45EC-BE1B-D2518F697024}" destId="{5955BDC9-C83F-4957-982B-DC8CD24E699B}" srcOrd="3" destOrd="0" presId="urn:microsoft.com/office/officeart/2005/8/layout/hProcess10"/>
    <dgm:cxn modelId="{4C3230DA-5094-4165-8FF4-1B34320980C5}" type="presParOf" srcId="{5955BDC9-C83F-4957-982B-DC8CD24E699B}" destId="{1E31806B-70F1-49E4-9BCF-C3A74C5294FB}" srcOrd="0" destOrd="0" presId="urn:microsoft.com/office/officeart/2005/8/layout/hProcess10"/>
    <dgm:cxn modelId="{2E90A9AE-9C77-48F6-B5C4-AAFAF155EB42}" type="presParOf" srcId="{6EC59DDD-781D-45EC-BE1B-D2518F697024}" destId="{3FB3BEF1-0699-417A-BD09-0099FAF62BBE}" srcOrd="4" destOrd="0" presId="urn:microsoft.com/office/officeart/2005/8/layout/hProcess10"/>
    <dgm:cxn modelId="{E2F2EA2A-015C-4C5B-B5D9-4E74D3A60931}" type="presParOf" srcId="{3FB3BEF1-0699-417A-BD09-0099FAF62BBE}" destId="{F823ED3C-1576-48F3-B43C-E008C52E88BE}" srcOrd="0" destOrd="0" presId="urn:microsoft.com/office/officeart/2005/8/layout/hProcess10"/>
    <dgm:cxn modelId="{DEDF0F45-1816-4C25-A3D4-620FA499BF68}" type="presParOf" srcId="{3FB3BEF1-0699-417A-BD09-0099FAF62BBE}" destId="{FEF2223F-797C-48B4-B5FB-3D9B020D055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8C40CC2A-A23C-411D-895C-006E085F386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97E242A-D3B1-4ED1-B248-81F0EC6719CA}">
      <dgm:prSet phldrT="[Текст]"/>
      <dgm:spPr/>
      <dgm:t>
        <a:bodyPr/>
        <a:lstStyle/>
        <a:p>
          <a:r>
            <a:rPr lang="ru-RU" dirty="0"/>
            <a:t>СОК ГРЕЙПФРУТА - ИНГИБИТОР ЦИТОХРОМА CYP3A4</a:t>
          </a:r>
        </a:p>
      </dgm:t>
    </dgm:pt>
    <dgm:pt modelId="{7AF425B6-3F10-41C6-A057-4573152385FC}" type="parTrans" cxnId="{DE58E75B-2D49-47CA-A019-FC1BCC7F2C89}">
      <dgm:prSet/>
      <dgm:spPr/>
      <dgm:t>
        <a:bodyPr/>
        <a:lstStyle/>
        <a:p>
          <a:endParaRPr lang="ru-RU"/>
        </a:p>
      </dgm:t>
    </dgm:pt>
    <dgm:pt modelId="{F66EA715-C251-457E-A4ED-4FC13CCD7FE9}" type="sibTrans" cxnId="{DE58E75B-2D49-47CA-A019-FC1BCC7F2C89}">
      <dgm:prSet/>
      <dgm:spPr/>
      <dgm:t>
        <a:bodyPr/>
        <a:lstStyle/>
        <a:p>
          <a:endParaRPr lang="ru-RU"/>
        </a:p>
      </dgm:t>
    </dgm:pt>
    <dgm:pt modelId="{CD70CC14-E295-429F-BCC4-D9EA80A0A4DF}">
      <dgm:prSet phldrT="[Текст]"/>
      <dgm:spPr/>
      <dgm:t>
        <a:bodyPr/>
        <a:lstStyle/>
        <a:p>
          <a:r>
            <a:rPr lang="ru-RU" dirty="0"/>
            <a:t>УГНЕТЕНИЕ МЕТАБОЛИЗМА ВИАГРЫ</a:t>
          </a:r>
        </a:p>
      </dgm:t>
    </dgm:pt>
    <dgm:pt modelId="{C67AC6CD-5BB2-46E0-8DC6-D77DB7897E4D}" type="parTrans" cxnId="{1BBC17A6-95A3-4CDD-9599-69905BAF6B69}">
      <dgm:prSet/>
      <dgm:spPr/>
      <dgm:t>
        <a:bodyPr/>
        <a:lstStyle/>
        <a:p>
          <a:endParaRPr lang="ru-RU"/>
        </a:p>
      </dgm:t>
    </dgm:pt>
    <dgm:pt modelId="{00ABCBE9-9661-4EE7-8B18-04C8D40AC21A}" type="sibTrans" cxnId="{1BBC17A6-95A3-4CDD-9599-69905BAF6B69}">
      <dgm:prSet/>
      <dgm:spPr/>
      <dgm:t>
        <a:bodyPr/>
        <a:lstStyle/>
        <a:p>
          <a:endParaRPr lang="ru-RU"/>
        </a:p>
      </dgm:t>
    </dgm:pt>
    <dgm:pt modelId="{47B5EBD8-14D3-4110-BE39-0738D623BEEB}">
      <dgm:prSet phldrT="[Текст]"/>
      <dgm:spPr/>
      <dgm:t>
        <a:bodyPr/>
        <a:lstStyle/>
        <a:p>
          <a:r>
            <a:rPr lang="ru-RU" dirty="0"/>
            <a:t>ПОВЫШЕНИЕ КОНЦЕНТРАЦИИ ВИАГРЫ В ПЛАЗМЕ</a:t>
          </a:r>
        </a:p>
      </dgm:t>
    </dgm:pt>
    <dgm:pt modelId="{F2C38195-86D0-469B-AB5A-CE79B93E2D5E}" type="parTrans" cxnId="{A7510597-1AF9-4ED3-9A2A-CEC83190AFDB}">
      <dgm:prSet/>
      <dgm:spPr/>
      <dgm:t>
        <a:bodyPr/>
        <a:lstStyle/>
        <a:p>
          <a:endParaRPr lang="ru-RU"/>
        </a:p>
      </dgm:t>
    </dgm:pt>
    <dgm:pt modelId="{4539E011-44ED-4BE4-8976-D2DE349FB727}" type="sibTrans" cxnId="{A7510597-1AF9-4ED3-9A2A-CEC83190AFDB}">
      <dgm:prSet/>
      <dgm:spPr/>
      <dgm:t>
        <a:bodyPr/>
        <a:lstStyle/>
        <a:p>
          <a:endParaRPr lang="ru-RU"/>
        </a:p>
      </dgm:t>
    </dgm:pt>
    <dgm:pt modelId="{926C30F0-AE1F-4432-A33B-FDDFCF38C8A1}">
      <dgm:prSet phldrT="[Текст]"/>
      <dgm:spPr/>
      <dgm:t>
        <a:bodyPr/>
        <a:lstStyle/>
        <a:p>
          <a:r>
            <a:rPr lang="ru-RU" dirty="0"/>
            <a:t>ГИПОТОНИЯ</a:t>
          </a:r>
        </a:p>
      </dgm:t>
    </dgm:pt>
    <dgm:pt modelId="{649D5006-CF44-4E98-8BB4-88ABF299B341}" type="parTrans" cxnId="{41782EEB-F4BF-458E-A26A-99BB1084F766}">
      <dgm:prSet/>
      <dgm:spPr/>
      <dgm:t>
        <a:bodyPr/>
        <a:lstStyle/>
        <a:p>
          <a:endParaRPr lang="ru-RU"/>
        </a:p>
      </dgm:t>
    </dgm:pt>
    <dgm:pt modelId="{F770D9F7-F9F5-4A28-961C-8033EF13D0A2}" type="sibTrans" cxnId="{41782EEB-F4BF-458E-A26A-99BB1084F766}">
      <dgm:prSet/>
      <dgm:spPr/>
      <dgm:t>
        <a:bodyPr/>
        <a:lstStyle/>
        <a:p>
          <a:endParaRPr lang="ru-RU"/>
        </a:p>
      </dgm:t>
    </dgm:pt>
    <dgm:pt modelId="{A4906C98-EC62-449D-B3AE-7B115C00B9A3}" type="pres">
      <dgm:prSet presAssocID="{8C40CC2A-A23C-411D-895C-006E085F3864}" presName="CompostProcess" presStyleCnt="0">
        <dgm:presLayoutVars>
          <dgm:dir/>
          <dgm:resizeHandles val="exact"/>
        </dgm:presLayoutVars>
      </dgm:prSet>
      <dgm:spPr/>
    </dgm:pt>
    <dgm:pt modelId="{7FAB5B7A-5D61-49E6-BE00-DCDBF90D6296}" type="pres">
      <dgm:prSet presAssocID="{8C40CC2A-A23C-411D-895C-006E085F3864}" presName="arrow" presStyleLbl="bgShp" presStyleIdx="0" presStyleCnt="1"/>
      <dgm:spPr/>
    </dgm:pt>
    <dgm:pt modelId="{BE4BBE5F-A735-400D-9A41-16198BCAA4EE}" type="pres">
      <dgm:prSet presAssocID="{8C40CC2A-A23C-411D-895C-006E085F3864}" presName="linearProcess" presStyleCnt="0"/>
      <dgm:spPr/>
    </dgm:pt>
    <dgm:pt modelId="{B94FEA4D-05DC-4D0B-AC12-CED7A446F910}" type="pres">
      <dgm:prSet presAssocID="{997E242A-D3B1-4ED1-B248-81F0EC6719CA}" presName="textNode" presStyleLbl="node1" presStyleIdx="0" presStyleCnt="4">
        <dgm:presLayoutVars>
          <dgm:bulletEnabled val="1"/>
        </dgm:presLayoutVars>
      </dgm:prSet>
      <dgm:spPr/>
    </dgm:pt>
    <dgm:pt modelId="{03D76EF5-1BF1-4AB2-9016-CB75A8DF0DB0}" type="pres">
      <dgm:prSet presAssocID="{F66EA715-C251-457E-A4ED-4FC13CCD7FE9}" presName="sibTrans" presStyleCnt="0"/>
      <dgm:spPr/>
    </dgm:pt>
    <dgm:pt modelId="{4DD82D2A-24E1-47C1-90F6-EA3794A91524}" type="pres">
      <dgm:prSet presAssocID="{CD70CC14-E295-429F-BCC4-D9EA80A0A4DF}" presName="textNode" presStyleLbl="node1" presStyleIdx="1" presStyleCnt="4">
        <dgm:presLayoutVars>
          <dgm:bulletEnabled val="1"/>
        </dgm:presLayoutVars>
      </dgm:prSet>
      <dgm:spPr/>
    </dgm:pt>
    <dgm:pt modelId="{916CE9A7-9998-46EF-AFFD-5F5FFA32C1D7}" type="pres">
      <dgm:prSet presAssocID="{00ABCBE9-9661-4EE7-8B18-04C8D40AC21A}" presName="sibTrans" presStyleCnt="0"/>
      <dgm:spPr/>
    </dgm:pt>
    <dgm:pt modelId="{5694AD2C-2155-4CBA-B54E-08C84AACADB2}" type="pres">
      <dgm:prSet presAssocID="{47B5EBD8-14D3-4110-BE39-0738D623BEEB}" presName="textNode" presStyleLbl="node1" presStyleIdx="2" presStyleCnt="4">
        <dgm:presLayoutVars>
          <dgm:bulletEnabled val="1"/>
        </dgm:presLayoutVars>
      </dgm:prSet>
      <dgm:spPr/>
    </dgm:pt>
    <dgm:pt modelId="{1A4542A0-BC59-43F7-A2E5-5B8600CBDC53}" type="pres">
      <dgm:prSet presAssocID="{4539E011-44ED-4BE4-8976-D2DE349FB727}" presName="sibTrans" presStyleCnt="0"/>
      <dgm:spPr/>
    </dgm:pt>
    <dgm:pt modelId="{EEEFD151-BD25-44E4-B82A-C46EA6FC4AEB}" type="pres">
      <dgm:prSet presAssocID="{926C30F0-AE1F-4432-A33B-FDDFCF38C8A1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D312710-2D0C-4494-94A0-576A98660DF9}" type="presOf" srcId="{CD70CC14-E295-429F-BCC4-D9EA80A0A4DF}" destId="{4DD82D2A-24E1-47C1-90F6-EA3794A91524}" srcOrd="0" destOrd="0" presId="urn:microsoft.com/office/officeart/2005/8/layout/hProcess9"/>
    <dgm:cxn modelId="{F3BC2135-487B-4573-AAE7-F3041554A31D}" type="presOf" srcId="{8C40CC2A-A23C-411D-895C-006E085F3864}" destId="{A4906C98-EC62-449D-B3AE-7B115C00B9A3}" srcOrd="0" destOrd="0" presId="urn:microsoft.com/office/officeart/2005/8/layout/hProcess9"/>
    <dgm:cxn modelId="{DE58E75B-2D49-47CA-A019-FC1BCC7F2C89}" srcId="{8C40CC2A-A23C-411D-895C-006E085F3864}" destId="{997E242A-D3B1-4ED1-B248-81F0EC6719CA}" srcOrd="0" destOrd="0" parTransId="{7AF425B6-3F10-41C6-A057-4573152385FC}" sibTransId="{F66EA715-C251-457E-A4ED-4FC13CCD7FE9}"/>
    <dgm:cxn modelId="{A7510597-1AF9-4ED3-9A2A-CEC83190AFDB}" srcId="{8C40CC2A-A23C-411D-895C-006E085F3864}" destId="{47B5EBD8-14D3-4110-BE39-0738D623BEEB}" srcOrd="2" destOrd="0" parTransId="{F2C38195-86D0-469B-AB5A-CE79B93E2D5E}" sibTransId="{4539E011-44ED-4BE4-8976-D2DE349FB727}"/>
    <dgm:cxn modelId="{1BBC17A6-95A3-4CDD-9599-69905BAF6B69}" srcId="{8C40CC2A-A23C-411D-895C-006E085F3864}" destId="{CD70CC14-E295-429F-BCC4-D9EA80A0A4DF}" srcOrd="1" destOrd="0" parTransId="{C67AC6CD-5BB2-46E0-8DC6-D77DB7897E4D}" sibTransId="{00ABCBE9-9661-4EE7-8B18-04C8D40AC21A}"/>
    <dgm:cxn modelId="{C48B2ECD-08E0-43F0-9040-F31E9C15A2F4}" type="presOf" srcId="{997E242A-D3B1-4ED1-B248-81F0EC6719CA}" destId="{B94FEA4D-05DC-4D0B-AC12-CED7A446F910}" srcOrd="0" destOrd="0" presId="urn:microsoft.com/office/officeart/2005/8/layout/hProcess9"/>
    <dgm:cxn modelId="{614FEFE2-19D8-4A1F-987E-FCA7CB23257A}" type="presOf" srcId="{926C30F0-AE1F-4432-A33B-FDDFCF38C8A1}" destId="{EEEFD151-BD25-44E4-B82A-C46EA6FC4AEB}" srcOrd="0" destOrd="0" presId="urn:microsoft.com/office/officeart/2005/8/layout/hProcess9"/>
    <dgm:cxn modelId="{872CC7E7-0222-40D7-8E3E-2468F32A66C9}" type="presOf" srcId="{47B5EBD8-14D3-4110-BE39-0738D623BEEB}" destId="{5694AD2C-2155-4CBA-B54E-08C84AACADB2}" srcOrd="0" destOrd="0" presId="urn:microsoft.com/office/officeart/2005/8/layout/hProcess9"/>
    <dgm:cxn modelId="{41782EEB-F4BF-458E-A26A-99BB1084F766}" srcId="{8C40CC2A-A23C-411D-895C-006E085F3864}" destId="{926C30F0-AE1F-4432-A33B-FDDFCF38C8A1}" srcOrd="3" destOrd="0" parTransId="{649D5006-CF44-4E98-8BB4-88ABF299B341}" sibTransId="{F770D9F7-F9F5-4A28-961C-8033EF13D0A2}"/>
    <dgm:cxn modelId="{E4E265AF-A801-4E9B-8CF6-A9D52E7EB3D5}" type="presParOf" srcId="{A4906C98-EC62-449D-B3AE-7B115C00B9A3}" destId="{7FAB5B7A-5D61-49E6-BE00-DCDBF90D6296}" srcOrd="0" destOrd="0" presId="urn:microsoft.com/office/officeart/2005/8/layout/hProcess9"/>
    <dgm:cxn modelId="{316900BF-2DD2-4F66-95E3-7208411531A8}" type="presParOf" srcId="{A4906C98-EC62-449D-B3AE-7B115C00B9A3}" destId="{BE4BBE5F-A735-400D-9A41-16198BCAA4EE}" srcOrd="1" destOrd="0" presId="urn:microsoft.com/office/officeart/2005/8/layout/hProcess9"/>
    <dgm:cxn modelId="{72FE5AD7-8C24-45B8-A9FF-6D7C3FAF79E8}" type="presParOf" srcId="{BE4BBE5F-A735-400D-9A41-16198BCAA4EE}" destId="{B94FEA4D-05DC-4D0B-AC12-CED7A446F910}" srcOrd="0" destOrd="0" presId="urn:microsoft.com/office/officeart/2005/8/layout/hProcess9"/>
    <dgm:cxn modelId="{C1FADB97-86E8-45E0-9261-6CB0FA04C715}" type="presParOf" srcId="{BE4BBE5F-A735-400D-9A41-16198BCAA4EE}" destId="{03D76EF5-1BF1-4AB2-9016-CB75A8DF0DB0}" srcOrd="1" destOrd="0" presId="urn:microsoft.com/office/officeart/2005/8/layout/hProcess9"/>
    <dgm:cxn modelId="{8B84E62D-444D-459B-85FE-018D4266C709}" type="presParOf" srcId="{BE4BBE5F-A735-400D-9A41-16198BCAA4EE}" destId="{4DD82D2A-24E1-47C1-90F6-EA3794A91524}" srcOrd="2" destOrd="0" presId="urn:microsoft.com/office/officeart/2005/8/layout/hProcess9"/>
    <dgm:cxn modelId="{CC34A050-D3A5-4BE1-A8EE-25E6700DAACB}" type="presParOf" srcId="{BE4BBE5F-A735-400D-9A41-16198BCAA4EE}" destId="{916CE9A7-9998-46EF-AFFD-5F5FFA32C1D7}" srcOrd="3" destOrd="0" presId="urn:microsoft.com/office/officeart/2005/8/layout/hProcess9"/>
    <dgm:cxn modelId="{9CECC5D6-CFE2-4DB1-B6D6-40C045998A8B}" type="presParOf" srcId="{BE4BBE5F-A735-400D-9A41-16198BCAA4EE}" destId="{5694AD2C-2155-4CBA-B54E-08C84AACADB2}" srcOrd="4" destOrd="0" presId="urn:microsoft.com/office/officeart/2005/8/layout/hProcess9"/>
    <dgm:cxn modelId="{D1B04DFE-3AA5-434D-A2A4-D7334C5174AA}" type="presParOf" srcId="{BE4BBE5F-A735-400D-9A41-16198BCAA4EE}" destId="{1A4542A0-BC59-43F7-A2E5-5B8600CBDC53}" srcOrd="5" destOrd="0" presId="urn:microsoft.com/office/officeart/2005/8/layout/hProcess9"/>
    <dgm:cxn modelId="{CFDD3577-9940-4554-8785-106086695EE4}" type="presParOf" srcId="{BE4BBE5F-A735-400D-9A41-16198BCAA4EE}" destId="{EEEFD151-BD25-44E4-B82A-C46EA6FC4AE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107D38-65DE-4DED-A03F-3CC3C83B1456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A0AB4935-5FEA-4B51-B925-33343AEB2190}">
      <dgm:prSet phldrT="[Текст]"/>
      <dgm:spPr/>
      <dgm:t>
        <a:bodyPr/>
        <a:lstStyle/>
        <a:p>
          <a:r>
            <a:rPr lang="ru-RU" dirty="0"/>
            <a:t>Ингибиторы АПФ</a:t>
          </a:r>
        </a:p>
      </dgm:t>
    </dgm:pt>
    <dgm:pt modelId="{CEA61C71-90A4-4E80-A275-B6785213D9DC}" type="parTrans" cxnId="{5691EC78-820B-42F9-9526-33B2CAF4D8F6}">
      <dgm:prSet/>
      <dgm:spPr/>
      <dgm:t>
        <a:bodyPr/>
        <a:lstStyle/>
        <a:p>
          <a:endParaRPr lang="ru-RU"/>
        </a:p>
      </dgm:t>
    </dgm:pt>
    <dgm:pt modelId="{06727982-24E5-442B-8768-48ACF523CF1B}" type="sibTrans" cxnId="{5691EC78-820B-42F9-9526-33B2CAF4D8F6}">
      <dgm:prSet/>
      <dgm:spPr/>
      <dgm:t>
        <a:bodyPr/>
        <a:lstStyle/>
        <a:p>
          <a:endParaRPr lang="ru-RU"/>
        </a:p>
      </dgm:t>
    </dgm:pt>
    <dgm:pt modelId="{34BEFFD0-EE58-483D-99CA-8D2FF153036E}">
      <dgm:prSet phldrT="[Текст]"/>
      <dgm:spPr/>
      <dgm:t>
        <a:bodyPr/>
        <a:lstStyle/>
        <a:p>
          <a:r>
            <a:rPr lang="ru-RU" dirty="0"/>
            <a:t>Аспирин</a:t>
          </a:r>
        </a:p>
      </dgm:t>
    </dgm:pt>
    <dgm:pt modelId="{287E50A9-4AFC-4C29-AF96-1E783C9F3E8D}" type="parTrans" cxnId="{5EEA81E6-058D-438E-B23F-269D390BEF0B}">
      <dgm:prSet/>
      <dgm:spPr/>
      <dgm:t>
        <a:bodyPr/>
        <a:lstStyle/>
        <a:p>
          <a:endParaRPr lang="ru-RU"/>
        </a:p>
      </dgm:t>
    </dgm:pt>
    <dgm:pt modelId="{D9043781-1895-4C61-860D-C5ACA85821CC}" type="sibTrans" cxnId="{5EEA81E6-058D-438E-B23F-269D390BEF0B}">
      <dgm:prSet/>
      <dgm:spPr/>
      <dgm:t>
        <a:bodyPr/>
        <a:lstStyle/>
        <a:p>
          <a:endParaRPr lang="ru-RU"/>
        </a:p>
      </dgm:t>
    </dgm:pt>
    <dgm:pt modelId="{995C1D19-CAB1-4128-93B5-80C5ECA5F47B}">
      <dgm:prSet phldrT="[Текст]"/>
      <dgm:spPr/>
      <dgm:t>
        <a:bodyPr/>
        <a:lstStyle/>
        <a:p>
          <a:r>
            <a:rPr lang="ru-RU" altLang="ru-RU" dirty="0">
              <a:solidFill>
                <a:schemeClr val="tx1"/>
              </a:solidFill>
            </a:rPr>
            <a:t>Снижение</a:t>
          </a:r>
          <a:r>
            <a:rPr lang="en-GB" altLang="ru-RU" dirty="0">
              <a:solidFill>
                <a:schemeClr val="tx1"/>
              </a:solidFill>
            </a:rPr>
            <a:t> </a:t>
          </a:r>
          <a:r>
            <a:rPr lang="en-GB" altLang="ru-RU" dirty="0" err="1">
              <a:solidFill>
                <a:schemeClr val="tx1"/>
              </a:solidFill>
            </a:rPr>
            <a:t>гипоте</a:t>
          </a:r>
          <a:r>
            <a:rPr lang="ru-RU" altLang="ru-RU" dirty="0" err="1">
              <a:solidFill>
                <a:schemeClr val="tx1"/>
              </a:solidFill>
            </a:rPr>
            <a:t>нзивного</a:t>
          </a:r>
          <a:r>
            <a:rPr lang="en-GB" altLang="ru-RU" dirty="0">
              <a:solidFill>
                <a:schemeClr val="tx1"/>
              </a:solidFill>
            </a:rPr>
            <a:t> </a:t>
          </a:r>
          <a:r>
            <a:rPr lang="ru-RU" altLang="ru-RU" dirty="0">
              <a:solidFill>
                <a:schemeClr val="tx1"/>
              </a:solidFill>
            </a:rPr>
            <a:t>эффекта</a:t>
          </a:r>
          <a:r>
            <a:rPr lang="en-GB" altLang="ru-RU" dirty="0">
              <a:solidFill>
                <a:schemeClr val="tx1"/>
              </a:solidFill>
            </a:rPr>
            <a:t> у </a:t>
          </a:r>
          <a:r>
            <a:rPr lang="ru-RU" altLang="ru-RU" dirty="0">
              <a:solidFill>
                <a:schemeClr val="tx1"/>
              </a:solidFill>
            </a:rPr>
            <a:t>больных артериальной гипертензией. </a:t>
          </a:r>
          <a:r>
            <a:rPr lang="en-GB" altLang="ru-RU" dirty="0" err="1">
              <a:solidFill>
                <a:schemeClr val="tx1"/>
              </a:solidFill>
            </a:rPr>
            <a:t>Повышение</a:t>
          </a:r>
          <a:r>
            <a:rPr lang="ru-RU" altLang="ru-RU" dirty="0">
              <a:solidFill>
                <a:schemeClr val="tx1"/>
              </a:solidFill>
            </a:rPr>
            <a:t> </a:t>
          </a:r>
          <a:r>
            <a:rPr lang="en-GB" altLang="ru-RU" dirty="0" err="1">
              <a:solidFill>
                <a:schemeClr val="tx1"/>
              </a:solidFill>
            </a:rPr>
            <a:t>частоты</a:t>
          </a:r>
          <a:r>
            <a:rPr lang="ru-RU" altLang="ru-RU" dirty="0">
              <a:solidFill>
                <a:schemeClr val="tx1"/>
              </a:solidFill>
            </a:rPr>
            <a:t> </a:t>
          </a:r>
          <a:r>
            <a:rPr lang="en-GB" altLang="ru-RU" dirty="0" err="1">
              <a:solidFill>
                <a:schemeClr val="tx1"/>
              </a:solidFill>
            </a:rPr>
            <a:t>госпитализаций</a:t>
          </a:r>
          <a:r>
            <a:rPr lang="en-GB" altLang="ru-RU" dirty="0">
              <a:solidFill>
                <a:schemeClr val="tx1"/>
              </a:solidFill>
            </a:rPr>
            <a:t> </a:t>
          </a:r>
          <a:r>
            <a:rPr lang="en-GB" altLang="ru-RU" dirty="0" err="1">
              <a:solidFill>
                <a:schemeClr val="tx1"/>
              </a:solidFill>
            </a:rPr>
            <a:t>по</a:t>
          </a:r>
          <a:r>
            <a:rPr lang="en-GB" altLang="ru-RU" dirty="0">
              <a:solidFill>
                <a:schemeClr val="tx1"/>
              </a:solidFill>
            </a:rPr>
            <a:t> </a:t>
          </a:r>
          <a:r>
            <a:rPr lang="en-GB" altLang="ru-RU" dirty="0" err="1">
              <a:solidFill>
                <a:schemeClr val="tx1"/>
              </a:solidFill>
            </a:rPr>
            <a:t>поводу</a:t>
          </a:r>
          <a:r>
            <a:rPr lang="en-GB" altLang="ru-RU" dirty="0">
              <a:solidFill>
                <a:schemeClr val="tx1"/>
              </a:solidFill>
            </a:rPr>
            <a:t> </a:t>
          </a:r>
          <a:r>
            <a:rPr lang="en-GB" altLang="ru-RU" dirty="0" err="1">
              <a:solidFill>
                <a:schemeClr val="tx1"/>
              </a:solidFill>
            </a:rPr>
            <a:t>декомпенсации</a:t>
          </a:r>
          <a:r>
            <a:rPr lang="en-GB" altLang="ru-RU" dirty="0">
              <a:solidFill>
                <a:schemeClr val="tx1"/>
              </a:solidFill>
            </a:rPr>
            <a:t> у </a:t>
          </a:r>
          <a:r>
            <a:rPr lang="en-GB" altLang="ru-RU" dirty="0" err="1">
              <a:solidFill>
                <a:schemeClr val="tx1"/>
              </a:solidFill>
            </a:rPr>
            <a:t>больных</a:t>
          </a:r>
          <a:r>
            <a:rPr lang="en-GB" altLang="ru-RU" dirty="0">
              <a:solidFill>
                <a:schemeClr val="tx1"/>
              </a:solidFill>
            </a:rPr>
            <a:t> ХСН</a:t>
          </a:r>
          <a:r>
            <a:rPr lang="ru-RU" altLang="ru-RU" dirty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6075BACC-DDED-4CD1-AF05-FBD11CF13AEA}" type="parTrans" cxnId="{A5F5D23F-9211-42D5-8494-1D0E22A72EB2}">
      <dgm:prSet/>
      <dgm:spPr/>
      <dgm:t>
        <a:bodyPr/>
        <a:lstStyle/>
        <a:p>
          <a:endParaRPr lang="ru-RU"/>
        </a:p>
      </dgm:t>
    </dgm:pt>
    <dgm:pt modelId="{36E76132-DFC9-4480-8C53-9EBFA7FE6846}" type="sibTrans" cxnId="{A5F5D23F-9211-42D5-8494-1D0E22A72EB2}">
      <dgm:prSet/>
      <dgm:spPr/>
      <dgm:t>
        <a:bodyPr/>
        <a:lstStyle/>
        <a:p>
          <a:endParaRPr lang="ru-RU"/>
        </a:p>
      </dgm:t>
    </dgm:pt>
    <dgm:pt modelId="{DBE2763A-C24B-41D7-9F36-AE78F7239391}" type="pres">
      <dgm:prSet presAssocID="{B8107D38-65DE-4DED-A03F-3CC3C83B1456}" presName="Name0" presStyleCnt="0">
        <dgm:presLayoutVars>
          <dgm:dir/>
          <dgm:resizeHandles val="exact"/>
        </dgm:presLayoutVars>
      </dgm:prSet>
      <dgm:spPr/>
    </dgm:pt>
    <dgm:pt modelId="{855A5C65-0182-4796-BFD1-9C60229B47B0}" type="pres">
      <dgm:prSet presAssocID="{B8107D38-65DE-4DED-A03F-3CC3C83B1456}" presName="vNodes" presStyleCnt="0"/>
      <dgm:spPr/>
    </dgm:pt>
    <dgm:pt modelId="{1AC469B4-F9B1-4C11-8CE2-88F7D3CFA7AE}" type="pres">
      <dgm:prSet presAssocID="{A0AB4935-5FEA-4B51-B925-33343AEB2190}" presName="node" presStyleLbl="node1" presStyleIdx="0" presStyleCnt="3">
        <dgm:presLayoutVars>
          <dgm:bulletEnabled val="1"/>
        </dgm:presLayoutVars>
      </dgm:prSet>
      <dgm:spPr/>
    </dgm:pt>
    <dgm:pt modelId="{FF24273D-701E-43F6-8DCF-13E2B205AE29}" type="pres">
      <dgm:prSet presAssocID="{06727982-24E5-442B-8768-48ACF523CF1B}" presName="spacerT" presStyleCnt="0"/>
      <dgm:spPr/>
    </dgm:pt>
    <dgm:pt modelId="{C06F4F5A-CB07-49C9-B6B9-9D153C4ABB28}" type="pres">
      <dgm:prSet presAssocID="{06727982-24E5-442B-8768-48ACF523CF1B}" presName="sibTrans" presStyleLbl="sibTrans2D1" presStyleIdx="0" presStyleCnt="2"/>
      <dgm:spPr/>
    </dgm:pt>
    <dgm:pt modelId="{F7892585-6966-4293-8A83-FB8945E65276}" type="pres">
      <dgm:prSet presAssocID="{06727982-24E5-442B-8768-48ACF523CF1B}" presName="spacerB" presStyleCnt="0"/>
      <dgm:spPr/>
    </dgm:pt>
    <dgm:pt modelId="{C3D55F9E-8571-41E0-AA3C-5C7B5012A1B2}" type="pres">
      <dgm:prSet presAssocID="{34BEFFD0-EE58-483D-99CA-8D2FF153036E}" presName="node" presStyleLbl="node1" presStyleIdx="1" presStyleCnt="3">
        <dgm:presLayoutVars>
          <dgm:bulletEnabled val="1"/>
        </dgm:presLayoutVars>
      </dgm:prSet>
      <dgm:spPr/>
    </dgm:pt>
    <dgm:pt modelId="{90D95220-0ECF-4703-AF32-B73F90AC7E2C}" type="pres">
      <dgm:prSet presAssocID="{B8107D38-65DE-4DED-A03F-3CC3C83B1456}" presName="sibTransLast" presStyleLbl="sibTrans2D1" presStyleIdx="1" presStyleCnt="2"/>
      <dgm:spPr/>
    </dgm:pt>
    <dgm:pt modelId="{C7CF523D-3E8C-44AF-A1CA-9A02AD1C2456}" type="pres">
      <dgm:prSet presAssocID="{B8107D38-65DE-4DED-A03F-3CC3C83B1456}" presName="connectorText" presStyleLbl="sibTrans2D1" presStyleIdx="1" presStyleCnt="2"/>
      <dgm:spPr/>
    </dgm:pt>
    <dgm:pt modelId="{448666DD-73F6-45D8-B1BC-6580EEDD2660}" type="pres">
      <dgm:prSet presAssocID="{B8107D38-65DE-4DED-A03F-3CC3C83B1456}" presName="lastNode" presStyleLbl="node1" presStyleIdx="2" presStyleCnt="3" custScaleX="134418" custScaleY="129287">
        <dgm:presLayoutVars>
          <dgm:bulletEnabled val="1"/>
        </dgm:presLayoutVars>
      </dgm:prSet>
      <dgm:spPr/>
    </dgm:pt>
  </dgm:ptLst>
  <dgm:cxnLst>
    <dgm:cxn modelId="{F93F2E00-FEDD-4D74-9CC0-1BB396BD96DB}" type="presOf" srcId="{D9043781-1895-4C61-860D-C5ACA85821CC}" destId="{C7CF523D-3E8C-44AF-A1CA-9A02AD1C2456}" srcOrd="1" destOrd="0" presId="urn:microsoft.com/office/officeart/2005/8/layout/equation2"/>
    <dgm:cxn modelId="{191C242E-9FDF-4E74-A277-68575E568707}" type="presOf" srcId="{A0AB4935-5FEA-4B51-B925-33343AEB2190}" destId="{1AC469B4-F9B1-4C11-8CE2-88F7D3CFA7AE}" srcOrd="0" destOrd="0" presId="urn:microsoft.com/office/officeart/2005/8/layout/equation2"/>
    <dgm:cxn modelId="{822FD336-172B-4D42-A91D-C08654DE0830}" type="presOf" srcId="{D9043781-1895-4C61-860D-C5ACA85821CC}" destId="{90D95220-0ECF-4703-AF32-B73F90AC7E2C}" srcOrd="0" destOrd="0" presId="urn:microsoft.com/office/officeart/2005/8/layout/equation2"/>
    <dgm:cxn modelId="{A5F5D23F-9211-42D5-8494-1D0E22A72EB2}" srcId="{B8107D38-65DE-4DED-A03F-3CC3C83B1456}" destId="{995C1D19-CAB1-4128-93B5-80C5ECA5F47B}" srcOrd="2" destOrd="0" parTransId="{6075BACC-DDED-4CD1-AF05-FBD11CF13AEA}" sibTransId="{36E76132-DFC9-4480-8C53-9EBFA7FE6846}"/>
    <dgm:cxn modelId="{0C7D884A-39A5-4F7A-AEAE-C196273C04F8}" type="presOf" srcId="{34BEFFD0-EE58-483D-99CA-8D2FF153036E}" destId="{C3D55F9E-8571-41E0-AA3C-5C7B5012A1B2}" srcOrd="0" destOrd="0" presId="urn:microsoft.com/office/officeart/2005/8/layout/equation2"/>
    <dgm:cxn modelId="{5691EC78-820B-42F9-9526-33B2CAF4D8F6}" srcId="{B8107D38-65DE-4DED-A03F-3CC3C83B1456}" destId="{A0AB4935-5FEA-4B51-B925-33343AEB2190}" srcOrd="0" destOrd="0" parTransId="{CEA61C71-90A4-4E80-A275-B6785213D9DC}" sibTransId="{06727982-24E5-442B-8768-48ACF523CF1B}"/>
    <dgm:cxn modelId="{E7A93D7F-46C2-4FB5-A828-9C6DE63AD0D7}" type="presOf" srcId="{06727982-24E5-442B-8768-48ACF523CF1B}" destId="{C06F4F5A-CB07-49C9-B6B9-9D153C4ABB28}" srcOrd="0" destOrd="0" presId="urn:microsoft.com/office/officeart/2005/8/layout/equation2"/>
    <dgm:cxn modelId="{0DEC90C2-1E28-452A-8779-A1D8D6BB44C5}" type="presOf" srcId="{995C1D19-CAB1-4128-93B5-80C5ECA5F47B}" destId="{448666DD-73F6-45D8-B1BC-6580EEDD2660}" srcOrd="0" destOrd="0" presId="urn:microsoft.com/office/officeart/2005/8/layout/equation2"/>
    <dgm:cxn modelId="{5EEA81E6-058D-438E-B23F-269D390BEF0B}" srcId="{B8107D38-65DE-4DED-A03F-3CC3C83B1456}" destId="{34BEFFD0-EE58-483D-99CA-8D2FF153036E}" srcOrd="1" destOrd="0" parTransId="{287E50A9-4AFC-4C29-AF96-1E783C9F3E8D}" sibTransId="{D9043781-1895-4C61-860D-C5ACA85821CC}"/>
    <dgm:cxn modelId="{9DEEB7FB-A6A9-4E90-B6B5-D4875388F406}" type="presOf" srcId="{B8107D38-65DE-4DED-A03F-3CC3C83B1456}" destId="{DBE2763A-C24B-41D7-9F36-AE78F7239391}" srcOrd="0" destOrd="0" presId="urn:microsoft.com/office/officeart/2005/8/layout/equation2"/>
    <dgm:cxn modelId="{1BECA182-65CB-4D10-B1BF-9027FC797289}" type="presParOf" srcId="{DBE2763A-C24B-41D7-9F36-AE78F7239391}" destId="{855A5C65-0182-4796-BFD1-9C60229B47B0}" srcOrd="0" destOrd="0" presId="urn:microsoft.com/office/officeart/2005/8/layout/equation2"/>
    <dgm:cxn modelId="{6A35090D-6B43-45D3-A812-A6F3DF0D3051}" type="presParOf" srcId="{855A5C65-0182-4796-BFD1-9C60229B47B0}" destId="{1AC469B4-F9B1-4C11-8CE2-88F7D3CFA7AE}" srcOrd="0" destOrd="0" presId="urn:microsoft.com/office/officeart/2005/8/layout/equation2"/>
    <dgm:cxn modelId="{71CFE354-6638-45E7-BE19-74DFD28EC2B9}" type="presParOf" srcId="{855A5C65-0182-4796-BFD1-9C60229B47B0}" destId="{FF24273D-701E-43F6-8DCF-13E2B205AE29}" srcOrd="1" destOrd="0" presId="urn:microsoft.com/office/officeart/2005/8/layout/equation2"/>
    <dgm:cxn modelId="{45253670-12C3-4ACF-B023-BBD2172BFA83}" type="presParOf" srcId="{855A5C65-0182-4796-BFD1-9C60229B47B0}" destId="{C06F4F5A-CB07-49C9-B6B9-9D153C4ABB28}" srcOrd="2" destOrd="0" presId="urn:microsoft.com/office/officeart/2005/8/layout/equation2"/>
    <dgm:cxn modelId="{98182B95-70AC-4B66-BE34-A31EF045F864}" type="presParOf" srcId="{855A5C65-0182-4796-BFD1-9C60229B47B0}" destId="{F7892585-6966-4293-8A83-FB8945E65276}" srcOrd="3" destOrd="0" presId="urn:microsoft.com/office/officeart/2005/8/layout/equation2"/>
    <dgm:cxn modelId="{48FB8419-79CA-4CF3-9C80-43664C87E41E}" type="presParOf" srcId="{855A5C65-0182-4796-BFD1-9C60229B47B0}" destId="{C3D55F9E-8571-41E0-AA3C-5C7B5012A1B2}" srcOrd="4" destOrd="0" presId="urn:microsoft.com/office/officeart/2005/8/layout/equation2"/>
    <dgm:cxn modelId="{B4562695-417C-4FAD-A8C0-995DAD93B047}" type="presParOf" srcId="{DBE2763A-C24B-41D7-9F36-AE78F7239391}" destId="{90D95220-0ECF-4703-AF32-B73F90AC7E2C}" srcOrd="1" destOrd="0" presId="urn:microsoft.com/office/officeart/2005/8/layout/equation2"/>
    <dgm:cxn modelId="{B94216D9-872F-4ACE-BFB0-D2A5220150B7}" type="presParOf" srcId="{90D95220-0ECF-4703-AF32-B73F90AC7E2C}" destId="{C7CF523D-3E8C-44AF-A1CA-9A02AD1C2456}" srcOrd="0" destOrd="0" presId="urn:microsoft.com/office/officeart/2005/8/layout/equation2"/>
    <dgm:cxn modelId="{13F2E9B6-F2A1-4B5A-9F12-652C272AA5DD}" type="presParOf" srcId="{DBE2763A-C24B-41D7-9F36-AE78F7239391}" destId="{448666DD-73F6-45D8-B1BC-6580EEDD266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47031D5-BB56-4695-A10F-E0B582D4B4A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9DA1530-460D-4847-99A8-4B34EA7EA482}">
      <dgm:prSet phldrT="[Текст]" custT="1"/>
      <dgm:spPr/>
      <dgm:t>
        <a:bodyPr/>
        <a:lstStyle/>
        <a:p>
          <a:r>
            <a:rPr lang="ru-RU" sz="1600" dirty="0"/>
            <a:t>ЗВЕРОБОЙ - ИНДУКТОР ЦИТОХРОМА CYP3A4</a:t>
          </a:r>
        </a:p>
      </dgm:t>
    </dgm:pt>
    <dgm:pt modelId="{D0162555-C27A-4CFA-94C3-CB08B4B8535A}" type="parTrans" cxnId="{C498C682-6141-4322-8CB8-7F12E61956DE}">
      <dgm:prSet/>
      <dgm:spPr/>
      <dgm:t>
        <a:bodyPr/>
        <a:lstStyle/>
        <a:p>
          <a:endParaRPr lang="ru-RU"/>
        </a:p>
      </dgm:t>
    </dgm:pt>
    <dgm:pt modelId="{341119CE-B3EF-424B-A425-0AE60D481C38}" type="sibTrans" cxnId="{C498C682-6141-4322-8CB8-7F12E61956DE}">
      <dgm:prSet/>
      <dgm:spPr/>
      <dgm:t>
        <a:bodyPr/>
        <a:lstStyle/>
        <a:p>
          <a:endParaRPr lang="ru-RU"/>
        </a:p>
      </dgm:t>
    </dgm:pt>
    <dgm:pt modelId="{361B16B6-0DE2-4CC5-A007-B0B292B85AC7}">
      <dgm:prSet phldrT="[Текст]" custT="1"/>
      <dgm:spPr/>
      <dgm:t>
        <a:bodyPr/>
        <a:lstStyle/>
        <a:p>
          <a:r>
            <a:rPr lang="ru-RU" sz="1400" dirty="0"/>
            <a:t>УСИЛЕНИЕ БИОТРАНСФОРМАЦИИ «ПРОГЕСТИНОВОГО» КОМПОНЕНТА</a:t>
          </a:r>
        </a:p>
      </dgm:t>
    </dgm:pt>
    <dgm:pt modelId="{BDA04B5B-7FA0-4090-9436-D0AD53FDDB5E}" type="parTrans" cxnId="{AB769822-BF0D-4342-9C2C-71C3F9BB4959}">
      <dgm:prSet/>
      <dgm:spPr/>
      <dgm:t>
        <a:bodyPr/>
        <a:lstStyle/>
        <a:p>
          <a:endParaRPr lang="ru-RU"/>
        </a:p>
      </dgm:t>
    </dgm:pt>
    <dgm:pt modelId="{24D6A882-F0EF-4EEE-80BB-58C83ECB300B}" type="sibTrans" cxnId="{AB769822-BF0D-4342-9C2C-71C3F9BB4959}">
      <dgm:prSet/>
      <dgm:spPr/>
      <dgm:t>
        <a:bodyPr/>
        <a:lstStyle/>
        <a:p>
          <a:endParaRPr lang="ru-RU"/>
        </a:p>
      </dgm:t>
    </dgm:pt>
    <dgm:pt modelId="{10FFDC38-C0D8-4E4E-BFDC-BC9B9AD445E0}">
      <dgm:prSet phldrT="[Текст]"/>
      <dgm:spPr/>
      <dgm:t>
        <a:bodyPr/>
        <a:lstStyle/>
        <a:p>
          <a:r>
            <a:rPr lang="ru-RU" dirty="0"/>
            <a:t>СНИЖЕНИЕ КОНЦЕНТРАЦИИ «ПРОГЕСТИНОВОГО» КОМПОНЕНТА В ПЛАЗМЕ</a:t>
          </a:r>
          <a:endParaRPr lang="ru-RU" b="1" dirty="0"/>
        </a:p>
      </dgm:t>
    </dgm:pt>
    <dgm:pt modelId="{C7FC1C25-6BBC-4BC1-8468-CF8DF023339A}" type="parTrans" cxnId="{0E33AA40-8119-4F07-BCB1-7BBCDE5025F9}">
      <dgm:prSet/>
      <dgm:spPr/>
      <dgm:t>
        <a:bodyPr/>
        <a:lstStyle/>
        <a:p>
          <a:endParaRPr lang="ru-RU"/>
        </a:p>
      </dgm:t>
    </dgm:pt>
    <dgm:pt modelId="{969C317E-01E2-4D11-9E54-3F19B77116EF}" type="sibTrans" cxnId="{0E33AA40-8119-4F07-BCB1-7BBCDE5025F9}">
      <dgm:prSet/>
      <dgm:spPr/>
      <dgm:t>
        <a:bodyPr/>
        <a:lstStyle/>
        <a:p>
          <a:endParaRPr lang="ru-RU"/>
        </a:p>
      </dgm:t>
    </dgm:pt>
    <dgm:pt modelId="{572ED7BC-53AC-49DF-A8DE-EFCF7A732DF2}">
      <dgm:prSet phldrT="[Текст]" custT="1"/>
      <dgm:spPr/>
      <dgm:t>
        <a:bodyPr/>
        <a:lstStyle/>
        <a:p>
          <a:r>
            <a:rPr lang="ru-RU" sz="1400" dirty="0"/>
            <a:t>ОТСУТСТВИЕ КОНТРАЦЕПТИВНОГО ЭФФЕКТА</a:t>
          </a:r>
          <a:endParaRPr lang="ru-RU" sz="1400" b="1" dirty="0"/>
        </a:p>
      </dgm:t>
    </dgm:pt>
    <dgm:pt modelId="{B2C8F595-6F87-40DC-8ED4-B20CA830CD7F}" type="parTrans" cxnId="{D628BAC8-CE82-43F5-9D73-A14342458510}">
      <dgm:prSet/>
      <dgm:spPr/>
      <dgm:t>
        <a:bodyPr/>
        <a:lstStyle/>
        <a:p>
          <a:endParaRPr lang="ru-RU"/>
        </a:p>
      </dgm:t>
    </dgm:pt>
    <dgm:pt modelId="{A623AB90-E59F-4E12-ADC8-FF3EFC8ABBFF}" type="sibTrans" cxnId="{D628BAC8-CE82-43F5-9D73-A14342458510}">
      <dgm:prSet/>
      <dgm:spPr/>
      <dgm:t>
        <a:bodyPr/>
        <a:lstStyle/>
        <a:p>
          <a:endParaRPr lang="ru-RU"/>
        </a:p>
      </dgm:t>
    </dgm:pt>
    <dgm:pt modelId="{10BE11AC-CA90-4525-BF67-6476960A8347}" type="pres">
      <dgm:prSet presAssocID="{547031D5-BB56-4695-A10F-E0B582D4B4A8}" presName="CompostProcess" presStyleCnt="0">
        <dgm:presLayoutVars>
          <dgm:dir/>
          <dgm:resizeHandles val="exact"/>
        </dgm:presLayoutVars>
      </dgm:prSet>
      <dgm:spPr/>
    </dgm:pt>
    <dgm:pt modelId="{F9E7CA12-C2E5-42C1-B11E-96701E10C240}" type="pres">
      <dgm:prSet presAssocID="{547031D5-BB56-4695-A10F-E0B582D4B4A8}" presName="arrow" presStyleLbl="bgShp" presStyleIdx="0" presStyleCnt="1"/>
      <dgm:spPr/>
    </dgm:pt>
    <dgm:pt modelId="{11DE79F9-7156-46AB-BFA1-84D75182FF1C}" type="pres">
      <dgm:prSet presAssocID="{547031D5-BB56-4695-A10F-E0B582D4B4A8}" presName="linearProcess" presStyleCnt="0"/>
      <dgm:spPr/>
    </dgm:pt>
    <dgm:pt modelId="{978477BA-D359-4476-9301-61186E3542E0}" type="pres">
      <dgm:prSet presAssocID="{39DA1530-460D-4847-99A8-4B34EA7EA482}" presName="textNode" presStyleLbl="node1" presStyleIdx="0" presStyleCnt="4">
        <dgm:presLayoutVars>
          <dgm:bulletEnabled val="1"/>
        </dgm:presLayoutVars>
      </dgm:prSet>
      <dgm:spPr/>
    </dgm:pt>
    <dgm:pt modelId="{22F61A57-3B18-4091-B332-CA436A72CDA3}" type="pres">
      <dgm:prSet presAssocID="{341119CE-B3EF-424B-A425-0AE60D481C38}" presName="sibTrans" presStyleCnt="0"/>
      <dgm:spPr/>
    </dgm:pt>
    <dgm:pt modelId="{6E893312-61BC-4B34-A964-4B39919CE0F0}" type="pres">
      <dgm:prSet presAssocID="{361B16B6-0DE2-4CC5-A007-B0B292B85AC7}" presName="textNode" presStyleLbl="node1" presStyleIdx="1" presStyleCnt="4">
        <dgm:presLayoutVars>
          <dgm:bulletEnabled val="1"/>
        </dgm:presLayoutVars>
      </dgm:prSet>
      <dgm:spPr/>
    </dgm:pt>
    <dgm:pt modelId="{0A88CA6E-626F-4665-8C1B-07328DC26328}" type="pres">
      <dgm:prSet presAssocID="{24D6A882-F0EF-4EEE-80BB-58C83ECB300B}" presName="sibTrans" presStyleCnt="0"/>
      <dgm:spPr/>
    </dgm:pt>
    <dgm:pt modelId="{77ED794E-438D-4F23-9D6A-0F37D66DDC60}" type="pres">
      <dgm:prSet presAssocID="{10FFDC38-C0D8-4E4E-BFDC-BC9B9AD445E0}" presName="textNode" presStyleLbl="node1" presStyleIdx="2" presStyleCnt="4">
        <dgm:presLayoutVars>
          <dgm:bulletEnabled val="1"/>
        </dgm:presLayoutVars>
      </dgm:prSet>
      <dgm:spPr/>
    </dgm:pt>
    <dgm:pt modelId="{9FE78F61-F914-4B50-8F84-76F7D7DAE151}" type="pres">
      <dgm:prSet presAssocID="{969C317E-01E2-4D11-9E54-3F19B77116EF}" presName="sibTrans" presStyleCnt="0"/>
      <dgm:spPr/>
    </dgm:pt>
    <dgm:pt modelId="{700A51ED-9121-45C1-8787-890FED71E851}" type="pres">
      <dgm:prSet presAssocID="{572ED7BC-53AC-49DF-A8DE-EFCF7A732DF2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115C90F-398A-49BA-8DDB-78BFB57702B4}" type="presOf" srcId="{10FFDC38-C0D8-4E4E-BFDC-BC9B9AD445E0}" destId="{77ED794E-438D-4F23-9D6A-0F37D66DDC60}" srcOrd="0" destOrd="0" presId="urn:microsoft.com/office/officeart/2005/8/layout/hProcess9"/>
    <dgm:cxn modelId="{6F8C001D-9448-4356-9840-5122B88E5E74}" type="presOf" srcId="{572ED7BC-53AC-49DF-A8DE-EFCF7A732DF2}" destId="{700A51ED-9121-45C1-8787-890FED71E851}" srcOrd="0" destOrd="0" presId="urn:microsoft.com/office/officeart/2005/8/layout/hProcess9"/>
    <dgm:cxn modelId="{AB769822-BF0D-4342-9C2C-71C3F9BB4959}" srcId="{547031D5-BB56-4695-A10F-E0B582D4B4A8}" destId="{361B16B6-0DE2-4CC5-A007-B0B292B85AC7}" srcOrd="1" destOrd="0" parTransId="{BDA04B5B-7FA0-4090-9436-D0AD53FDDB5E}" sibTransId="{24D6A882-F0EF-4EEE-80BB-58C83ECB300B}"/>
    <dgm:cxn modelId="{0E33AA40-8119-4F07-BCB1-7BBCDE5025F9}" srcId="{547031D5-BB56-4695-A10F-E0B582D4B4A8}" destId="{10FFDC38-C0D8-4E4E-BFDC-BC9B9AD445E0}" srcOrd="2" destOrd="0" parTransId="{C7FC1C25-6BBC-4BC1-8468-CF8DF023339A}" sibTransId="{969C317E-01E2-4D11-9E54-3F19B77116EF}"/>
    <dgm:cxn modelId="{C498C682-6141-4322-8CB8-7F12E61956DE}" srcId="{547031D5-BB56-4695-A10F-E0B582D4B4A8}" destId="{39DA1530-460D-4847-99A8-4B34EA7EA482}" srcOrd="0" destOrd="0" parTransId="{D0162555-C27A-4CFA-94C3-CB08B4B8535A}" sibTransId="{341119CE-B3EF-424B-A425-0AE60D481C38}"/>
    <dgm:cxn modelId="{7DFE2EAF-687C-4328-B85B-0FBDC8AF6AB7}" type="presOf" srcId="{361B16B6-0DE2-4CC5-A007-B0B292B85AC7}" destId="{6E893312-61BC-4B34-A964-4B39919CE0F0}" srcOrd="0" destOrd="0" presId="urn:microsoft.com/office/officeart/2005/8/layout/hProcess9"/>
    <dgm:cxn modelId="{7F74F5B0-A4AA-4840-8D98-878E5E60617E}" type="presOf" srcId="{547031D5-BB56-4695-A10F-E0B582D4B4A8}" destId="{10BE11AC-CA90-4525-BF67-6476960A8347}" srcOrd="0" destOrd="0" presId="urn:microsoft.com/office/officeart/2005/8/layout/hProcess9"/>
    <dgm:cxn modelId="{D628BAC8-CE82-43F5-9D73-A14342458510}" srcId="{547031D5-BB56-4695-A10F-E0B582D4B4A8}" destId="{572ED7BC-53AC-49DF-A8DE-EFCF7A732DF2}" srcOrd="3" destOrd="0" parTransId="{B2C8F595-6F87-40DC-8ED4-B20CA830CD7F}" sibTransId="{A623AB90-E59F-4E12-ADC8-FF3EFC8ABBFF}"/>
    <dgm:cxn modelId="{A16DFFD6-5295-4E57-BCF4-F1F9F83068F3}" type="presOf" srcId="{39DA1530-460D-4847-99A8-4B34EA7EA482}" destId="{978477BA-D359-4476-9301-61186E3542E0}" srcOrd="0" destOrd="0" presId="urn:microsoft.com/office/officeart/2005/8/layout/hProcess9"/>
    <dgm:cxn modelId="{5911778F-5107-4889-820E-C9E7078A1D13}" type="presParOf" srcId="{10BE11AC-CA90-4525-BF67-6476960A8347}" destId="{F9E7CA12-C2E5-42C1-B11E-96701E10C240}" srcOrd="0" destOrd="0" presId="urn:microsoft.com/office/officeart/2005/8/layout/hProcess9"/>
    <dgm:cxn modelId="{59C954FB-6731-4B5A-9687-2186932F20D1}" type="presParOf" srcId="{10BE11AC-CA90-4525-BF67-6476960A8347}" destId="{11DE79F9-7156-46AB-BFA1-84D75182FF1C}" srcOrd="1" destOrd="0" presId="urn:microsoft.com/office/officeart/2005/8/layout/hProcess9"/>
    <dgm:cxn modelId="{84CAA9E5-FE31-45E4-BCD6-F191E0C0FF03}" type="presParOf" srcId="{11DE79F9-7156-46AB-BFA1-84D75182FF1C}" destId="{978477BA-D359-4476-9301-61186E3542E0}" srcOrd="0" destOrd="0" presId="urn:microsoft.com/office/officeart/2005/8/layout/hProcess9"/>
    <dgm:cxn modelId="{40F37692-BA0D-4B1C-B2CA-CCEC90210915}" type="presParOf" srcId="{11DE79F9-7156-46AB-BFA1-84D75182FF1C}" destId="{22F61A57-3B18-4091-B332-CA436A72CDA3}" srcOrd="1" destOrd="0" presId="urn:microsoft.com/office/officeart/2005/8/layout/hProcess9"/>
    <dgm:cxn modelId="{F53666F9-A2B6-4480-A630-F65451DC474C}" type="presParOf" srcId="{11DE79F9-7156-46AB-BFA1-84D75182FF1C}" destId="{6E893312-61BC-4B34-A964-4B39919CE0F0}" srcOrd="2" destOrd="0" presId="urn:microsoft.com/office/officeart/2005/8/layout/hProcess9"/>
    <dgm:cxn modelId="{6EE78D0B-6E99-4C67-A6CF-AA924EFF9309}" type="presParOf" srcId="{11DE79F9-7156-46AB-BFA1-84D75182FF1C}" destId="{0A88CA6E-626F-4665-8C1B-07328DC26328}" srcOrd="3" destOrd="0" presId="urn:microsoft.com/office/officeart/2005/8/layout/hProcess9"/>
    <dgm:cxn modelId="{9DC62773-4BA5-4887-8C9A-756726D0E506}" type="presParOf" srcId="{11DE79F9-7156-46AB-BFA1-84D75182FF1C}" destId="{77ED794E-438D-4F23-9D6A-0F37D66DDC60}" srcOrd="4" destOrd="0" presId="urn:microsoft.com/office/officeart/2005/8/layout/hProcess9"/>
    <dgm:cxn modelId="{AE145378-BCD3-4FF1-8E38-40484A6114DD}" type="presParOf" srcId="{11DE79F9-7156-46AB-BFA1-84D75182FF1C}" destId="{9FE78F61-F914-4B50-8F84-76F7D7DAE151}" srcOrd="5" destOrd="0" presId="urn:microsoft.com/office/officeart/2005/8/layout/hProcess9"/>
    <dgm:cxn modelId="{0110236B-ED32-48C5-9C53-CF384F7E19B6}" type="presParOf" srcId="{11DE79F9-7156-46AB-BFA1-84D75182FF1C}" destId="{700A51ED-9121-45C1-8787-890FED71E85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E8A7694F-F75E-4E8E-83CC-C24D87705652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80534A-AE22-4D01-8CF8-CB81C8214AEE}">
      <dgm:prSet phldrT="[Текст]"/>
      <dgm:spPr/>
      <dgm:t>
        <a:bodyPr/>
        <a:lstStyle/>
        <a:p>
          <a:r>
            <a:rPr lang="ru-RU" b="0" i="0" dirty="0"/>
            <a:t>Сыр, особенно дорогие сорта</a:t>
          </a:r>
          <a:endParaRPr lang="ru-RU" dirty="0"/>
        </a:p>
      </dgm:t>
    </dgm:pt>
    <dgm:pt modelId="{7D295AF4-AF31-4633-A1B6-01D437E73DF9}" type="parTrans" cxnId="{5EFD1331-C5D7-46FE-AF0B-3885A72DECC0}">
      <dgm:prSet/>
      <dgm:spPr/>
      <dgm:t>
        <a:bodyPr/>
        <a:lstStyle/>
        <a:p>
          <a:endParaRPr lang="ru-RU"/>
        </a:p>
      </dgm:t>
    </dgm:pt>
    <dgm:pt modelId="{39F053EC-5C70-4FDF-8653-2E5A3E5EAEEF}" type="sibTrans" cxnId="{5EFD1331-C5D7-46FE-AF0B-3885A72DECC0}">
      <dgm:prSet/>
      <dgm:spPr/>
      <dgm:t>
        <a:bodyPr/>
        <a:lstStyle/>
        <a:p>
          <a:endParaRPr lang="ru-RU"/>
        </a:p>
      </dgm:t>
    </dgm:pt>
    <dgm:pt modelId="{05297A88-9AEC-4BD9-ADFD-8AF6748ADD7F}">
      <dgm:prSet phldrT="[Текст]"/>
      <dgm:spPr/>
      <dgm:t>
        <a:bodyPr/>
        <a:lstStyle/>
        <a:p>
          <a:r>
            <a:rPr lang="ru-RU" b="0" i="0" dirty="0"/>
            <a:t>Вино, особенно выдержанное</a:t>
          </a:r>
          <a:endParaRPr lang="ru-RU" dirty="0"/>
        </a:p>
      </dgm:t>
    </dgm:pt>
    <dgm:pt modelId="{95181BB9-F803-48C9-B6F6-244A20B1BF77}" type="parTrans" cxnId="{AF3A1930-8997-4568-A9D6-178E811A2B9C}">
      <dgm:prSet/>
      <dgm:spPr/>
      <dgm:t>
        <a:bodyPr/>
        <a:lstStyle/>
        <a:p>
          <a:endParaRPr lang="ru-RU"/>
        </a:p>
      </dgm:t>
    </dgm:pt>
    <dgm:pt modelId="{6A7EB569-2677-4EC2-B087-D84439E00FC6}" type="sibTrans" cxnId="{AF3A1930-8997-4568-A9D6-178E811A2B9C}">
      <dgm:prSet/>
      <dgm:spPr/>
      <dgm:t>
        <a:bodyPr/>
        <a:lstStyle/>
        <a:p>
          <a:endParaRPr lang="ru-RU"/>
        </a:p>
      </dgm:t>
    </dgm:pt>
    <dgm:pt modelId="{83C6F74D-52DB-4AC5-BB0E-50C02E5651A9}">
      <dgm:prSet phldrT="[Текст]"/>
      <dgm:spPr/>
      <dgm:t>
        <a:bodyPr/>
        <a:lstStyle/>
        <a:p>
          <a:r>
            <a:rPr lang="ru-RU" dirty="0"/>
            <a:t>Пиво (нефильтрованное) и другие дрожжевые продукты</a:t>
          </a:r>
        </a:p>
      </dgm:t>
    </dgm:pt>
    <dgm:pt modelId="{E42B1BDE-C884-4268-B3F6-3F2D1C63182B}" type="parTrans" cxnId="{EE2CE38F-904B-4C73-B8AE-E2D281ECCFF3}">
      <dgm:prSet/>
      <dgm:spPr/>
      <dgm:t>
        <a:bodyPr/>
        <a:lstStyle/>
        <a:p>
          <a:endParaRPr lang="ru-RU"/>
        </a:p>
      </dgm:t>
    </dgm:pt>
    <dgm:pt modelId="{528BEEF1-3C72-4C96-8BF6-9055411FBF53}" type="sibTrans" cxnId="{EE2CE38F-904B-4C73-B8AE-E2D281ECCFF3}">
      <dgm:prSet/>
      <dgm:spPr/>
      <dgm:t>
        <a:bodyPr/>
        <a:lstStyle/>
        <a:p>
          <a:endParaRPr lang="ru-RU"/>
        </a:p>
      </dgm:t>
    </dgm:pt>
    <dgm:pt modelId="{9097B76B-BF31-4143-8E87-8CA14C29255D}">
      <dgm:prSet phldrT="[Текст]"/>
      <dgm:spPr/>
      <dgm:t>
        <a:bodyPr/>
        <a:lstStyle/>
        <a:p>
          <a:r>
            <a:rPr lang="ru-RU" b="0" i="0"/>
            <a:t>Жареноё, копчёное, вяленое, маринованное</a:t>
          </a:r>
          <a:endParaRPr lang="ru-RU" dirty="0"/>
        </a:p>
      </dgm:t>
    </dgm:pt>
    <dgm:pt modelId="{15BCEB86-6C94-483D-8B01-7E599026A7E5}" type="parTrans" cxnId="{2939A029-EA38-4AEF-9CD7-D52992E85387}">
      <dgm:prSet/>
      <dgm:spPr/>
    </dgm:pt>
    <dgm:pt modelId="{21583273-0C4D-48A9-ACD8-A71FBEA5CD9A}" type="sibTrans" cxnId="{2939A029-EA38-4AEF-9CD7-D52992E85387}">
      <dgm:prSet/>
      <dgm:spPr/>
    </dgm:pt>
    <dgm:pt modelId="{F08E6D99-1FDB-429A-A18A-2D3D2DC8C39A}" type="pres">
      <dgm:prSet presAssocID="{E8A7694F-F75E-4E8E-83CC-C24D87705652}" presName="linear" presStyleCnt="0">
        <dgm:presLayoutVars>
          <dgm:dir/>
          <dgm:resizeHandles val="exact"/>
        </dgm:presLayoutVars>
      </dgm:prSet>
      <dgm:spPr/>
    </dgm:pt>
    <dgm:pt modelId="{EB3351E6-B94E-4E70-8370-CC70F45099D8}" type="pres">
      <dgm:prSet presAssocID="{7B80534A-AE22-4D01-8CF8-CB81C8214AEE}" presName="comp" presStyleCnt="0"/>
      <dgm:spPr/>
    </dgm:pt>
    <dgm:pt modelId="{EB70AAE0-CA01-468D-A0F4-1E435372A11B}" type="pres">
      <dgm:prSet presAssocID="{7B80534A-AE22-4D01-8CF8-CB81C8214AEE}" presName="box" presStyleLbl="node1" presStyleIdx="0" presStyleCnt="4"/>
      <dgm:spPr/>
    </dgm:pt>
    <dgm:pt modelId="{C63D44B9-7A21-4C2D-8129-C2D7553AB0E3}" type="pres">
      <dgm:prSet presAssocID="{7B80534A-AE22-4D01-8CF8-CB81C8214AEE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8EDBD759-4E8A-4918-A352-19EC6762663A}" type="pres">
      <dgm:prSet presAssocID="{7B80534A-AE22-4D01-8CF8-CB81C8214AEE}" presName="text" presStyleLbl="node1" presStyleIdx="0" presStyleCnt="4">
        <dgm:presLayoutVars>
          <dgm:bulletEnabled val="1"/>
        </dgm:presLayoutVars>
      </dgm:prSet>
      <dgm:spPr/>
    </dgm:pt>
    <dgm:pt modelId="{D8A20572-BAFE-48DD-9D5F-C4B094CBECD6}" type="pres">
      <dgm:prSet presAssocID="{39F053EC-5C70-4FDF-8653-2E5A3E5EAEEF}" presName="spacer" presStyleCnt="0"/>
      <dgm:spPr/>
    </dgm:pt>
    <dgm:pt modelId="{15D0788F-B430-40F1-B868-6F88E4067080}" type="pres">
      <dgm:prSet presAssocID="{05297A88-9AEC-4BD9-ADFD-8AF6748ADD7F}" presName="comp" presStyleCnt="0"/>
      <dgm:spPr/>
    </dgm:pt>
    <dgm:pt modelId="{902B6A47-FF7E-451E-BD6E-433923E30D98}" type="pres">
      <dgm:prSet presAssocID="{05297A88-9AEC-4BD9-ADFD-8AF6748ADD7F}" presName="box" presStyleLbl="node1" presStyleIdx="1" presStyleCnt="4"/>
      <dgm:spPr/>
    </dgm:pt>
    <dgm:pt modelId="{6CBADECA-476F-48A7-8BE3-3544BD78BE5C}" type="pres">
      <dgm:prSet presAssocID="{05297A88-9AEC-4BD9-ADFD-8AF6748ADD7F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80DC77A0-0B65-4464-B945-D34F846EED66}" type="pres">
      <dgm:prSet presAssocID="{05297A88-9AEC-4BD9-ADFD-8AF6748ADD7F}" presName="text" presStyleLbl="node1" presStyleIdx="1" presStyleCnt="4">
        <dgm:presLayoutVars>
          <dgm:bulletEnabled val="1"/>
        </dgm:presLayoutVars>
      </dgm:prSet>
      <dgm:spPr/>
    </dgm:pt>
    <dgm:pt modelId="{580AA264-741B-435D-89B7-7AF770E32B27}" type="pres">
      <dgm:prSet presAssocID="{6A7EB569-2677-4EC2-B087-D84439E00FC6}" presName="spacer" presStyleCnt="0"/>
      <dgm:spPr/>
    </dgm:pt>
    <dgm:pt modelId="{04CF0C2F-6AAC-4919-9081-50D322AD25E3}" type="pres">
      <dgm:prSet presAssocID="{83C6F74D-52DB-4AC5-BB0E-50C02E5651A9}" presName="comp" presStyleCnt="0"/>
      <dgm:spPr/>
    </dgm:pt>
    <dgm:pt modelId="{3AB0BA12-5601-4EA7-BA96-3DEFD1BA77C7}" type="pres">
      <dgm:prSet presAssocID="{83C6F74D-52DB-4AC5-BB0E-50C02E5651A9}" presName="box" presStyleLbl="node1" presStyleIdx="2" presStyleCnt="4"/>
      <dgm:spPr/>
    </dgm:pt>
    <dgm:pt modelId="{A95FDD08-0170-429A-93DA-87C46BBAB06A}" type="pres">
      <dgm:prSet presAssocID="{83C6F74D-52DB-4AC5-BB0E-50C02E5651A9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698E8521-A456-47F3-9A45-2CC1597150E4}" type="pres">
      <dgm:prSet presAssocID="{83C6F74D-52DB-4AC5-BB0E-50C02E5651A9}" presName="text" presStyleLbl="node1" presStyleIdx="2" presStyleCnt="4">
        <dgm:presLayoutVars>
          <dgm:bulletEnabled val="1"/>
        </dgm:presLayoutVars>
      </dgm:prSet>
      <dgm:spPr/>
    </dgm:pt>
    <dgm:pt modelId="{567CFC04-538F-45C4-9EA0-18AEAF9501D0}" type="pres">
      <dgm:prSet presAssocID="{528BEEF1-3C72-4C96-8BF6-9055411FBF53}" presName="spacer" presStyleCnt="0"/>
      <dgm:spPr/>
    </dgm:pt>
    <dgm:pt modelId="{C53B91C4-2F68-46D7-9F91-2E54C428F00E}" type="pres">
      <dgm:prSet presAssocID="{9097B76B-BF31-4143-8E87-8CA14C29255D}" presName="comp" presStyleCnt="0"/>
      <dgm:spPr/>
    </dgm:pt>
    <dgm:pt modelId="{3C229F1B-E790-434C-9B24-FAF7EECAD440}" type="pres">
      <dgm:prSet presAssocID="{9097B76B-BF31-4143-8E87-8CA14C29255D}" presName="box" presStyleLbl="node1" presStyleIdx="3" presStyleCnt="4"/>
      <dgm:spPr/>
    </dgm:pt>
    <dgm:pt modelId="{2986672E-3897-41C0-9C21-F0622831DC83}" type="pres">
      <dgm:prSet presAssocID="{9097B76B-BF31-4143-8E87-8CA14C29255D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DBC92D78-AD94-434B-AD25-E4B168F49C33}" type="pres">
      <dgm:prSet presAssocID="{9097B76B-BF31-4143-8E87-8CA14C29255D}" presName="text" presStyleLbl="node1" presStyleIdx="3" presStyleCnt="4">
        <dgm:presLayoutVars>
          <dgm:bulletEnabled val="1"/>
        </dgm:presLayoutVars>
      </dgm:prSet>
      <dgm:spPr/>
    </dgm:pt>
  </dgm:ptLst>
  <dgm:cxnLst>
    <dgm:cxn modelId="{16770005-9EEF-4B6C-8E0D-F5839F0D5A51}" type="presOf" srcId="{83C6F74D-52DB-4AC5-BB0E-50C02E5651A9}" destId="{698E8521-A456-47F3-9A45-2CC1597150E4}" srcOrd="1" destOrd="0" presId="urn:microsoft.com/office/officeart/2005/8/layout/vList4"/>
    <dgm:cxn modelId="{C58AA019-5C6D-4C88-BC32-BD25C1E6A5B0}" type="presOf" srcId="{83C6F74D-52DB-4AC5-BB0E-50C02E5651A9}" destId="{3AB0BA12-5601-4EA7-BA96-3DEFD1BA77C7}" srcOrd="0" destOrd="0" presId="urn:microsoft.com/office/officeart/2005/8/layout/vList4"/>
    <dgm:cxn modelId="{2939A029-EA38-4AEF-9CD7-D52992E85387}" srcId="{E8A7694F-F75E-4E8E-83CC-C24D87705652}" destId="{9097B76B-BF31-4143-8E87-8CA14C29255D}" srcOrd="3" destOrd="0" parTransId="{15BCEB86-6C94-483D-8B01-7E599026A7E5}" sibTransId="{21583273-0C4D-48A9-ACD8-A71FBEA5CD9A}"/>
    <dgm:cxn modelId="{AF3A1930-8997-4568-A9D6-178E811A2B9C}" srcId="{E8A7694F-F75E-4E8E-83CC-C24D87705652}" destId="{05297A88-9AEC-4BD9-ADFD-8AF6748ADD7F}" srcOrd="1" destOrd="0" parTransId="{95181BB9-F803-48C9-B6F6-244A20B1BF77}" sibTransId="{6A7EB569-2677-4EC2-B087-D84439E00FC6}"/>
    <dgm:cxn modelId="{5EFD1331-C5D7-46FE-AF0B-3885A72DECC0}" srcId="{E8A7694F-F75E-4E8E-83CC-C24D87705652}" destId="{7B80534A-AE22-4D01-8CF8-CB81C8214AEE}" srcOrd="0" destOrd="0" parTransId="{7D295AF4-AF31-4633-A1B6-01D437E73DF9}" sibTransId="{39F053EC-5C70-4FDF-8653-2E5A3E5EAEEF}"/>
    <dgm:cxn modelId="{0A0EDE44-BE97-4802-817D-B6D7B04A494C}" type="presOf" srcId="{05297A88-9AEC-4BD9-ADFD-8AF6748ADD7F}" destId="{902B6A47-FF7E-451E-BD6E-433923E30D98}" srcOrd="0" destOrd="0" presId="urn:microsoft.com/office/officeart/2005/8/layout/vList4"/>
    <dgm:cxn modelId="{EE2CE38F-904B-4C73-B8AE-E2D281ECCFF3}" srcId="{E8A7694F-F75E-4E8E-83CC-C24D87705652}" destId="{83C6F74D-52DB-4AC5-BB0E-50C02E5651A9}" srcOrd="2" destOrd="0" parTransId="{E42B1BDE-C884-4268-B3F6-3F2D1C63182B}" sibTransId="{528BEEF1-3C72-4C96-8BF6-9055411FBF53}"/>
    <dgm:cxn modelId="{ED8D269D-8241-4A20-9CB1-B8ED0DD59B30}" type="presOf" srcId="{E8A7694F-F75E-4E8E-83CC-C24D87705652}" destId="{F08E6D99-1FDB-429A-A18A-2D3D2DC8C39A}" srcOrd="0" destOrd="0" presId="urn:microsoft.com/office/officeart/2005/8/layout/vList4"/>
    <dgm:cxn modelId="{C0358BD8-21A0-4AF4-849D-01E676443C4D}" type="presOf" srcId="{7B80534A-AE22-4D01-8CF8-CB81C8214AEE}" destId="{EB70AAE0-CA01-468D-A0F4-1E435372A11B}" srcOrd="0" destOrd="0" presId="urn:microsoft.com/office/officeart/2005/8/layout/vList4"/>
    <dgm:cxn modelId="{55D997E6-3DD3-4B84-96A6-A4941341CC31}" type="presOf" srcId="{7B80534A-AE22-4D01-8CF8-CB81C8214AEE}" destId="{8EDBD759-4E8A-4918-A352-19EC6762663A}" srcOrd="1" destOrd="0" presId="urn:microsoft.com/office/officeart/2005/8/layout/vList4"/>
    <dgm:cxn modelId="{3B1110EB-94F2-4B11-B498-73EECF9712AD}" type="presOf" srcId="{05297A88-9AEC-4BD9-ADFD-8AF6748ADD7F}" destId="{80DC77A0-0B65-4464-B945-D34F846EED66}" srcOrd="1" destOrd="0" presId="urn:microsoft.com/office/officeart/2005/8/layout/vList4"/>
    <dgm:cxn modelId="{19FF12EC-CEFC-4C70-BFFF-E25482D5EB12}" type="presOf" srcId="{9097B76B-BF31-4143-8E87-8CA14C29255D}" destId="{3C229F1B-E790-434C-9B24-FAF7EECAD440}" srcOrd="0" destOrd="0" presId="urn:microsoft.com/office/officeart/2005/8/layout/vList4"/>
    <dgm:cxn modelId="{9335D7ED-46A0-47C3-B335-4329EEC46F40}" type="presOf" srcId="{9097B76B-BF31-4143-8E87-8CA14C29255D}" destId="{DBC92D78-AD94-434B-AD25-E4B168F49C33}" srcOrd="1" destOrd="0" presId="urn:microsoft.com/office/officeart/2005/8/layout/vList4"/>
    <dgm:cxn modelId="{2C350B16-C1DA-4292-A756-9AE3EDD2CAE2}" type="presParOf" srcId="{F08E6D99-1FDB-429A-A18A-2D3D2DC8C39A}" destId="{EB3351E6-B94E-4E70-8370-CC70F45099D8}" srcOrd="0" destOrd="0" presId="urn:microsoft.com/office/officeart/2005/8/layout/vList4"/>
    <dgm:cxn modelId="{9FBE328A-C705-4197-91AE-E4DF190D48BD}" type="presParOf" srcId="{EB3351E6-B94E-4E70-8370-CC70F45099D8}" destId="{EB70AAE0-CA01-468D-A0F4-1E435372A11B}" srcOrd="0" destOrd="0" presId="urn:microsoft.com/office/officeart/2005/8/layout/vList4"/>
    <dgm:cxn modelId="{80F2B192-3406-4671-A8FF-C0D68ACEFE3B}" type="presParOf" srcId="{EB3351E6-B94E-4E70-8370-CC70F45099D8}" destId="{C63D44B9-7A21-4C2D-8129-C2D7553AB0E3}" srcOrd="1" destOrd="0" presId="urn:microsoft.com/office/officeart/2005/8/layout/vList4"/>
    <dgm:cxn modelId="{8C329ED8-8B72-4821-A80A-565DE868F956}" type="presParOf" srcId="{EB3351E6-B94E-4E70-8370-CC70F45099D8}" destId="{8EDBD759-4E8A-4918-A352-19EC6762663A}" srcOrd="2" destOrd="0" presId="urn:microsoft.com/office/officeart/2005/8/layout/vList4"/>
    <dgm:cxn modelId="{8BF0F766-E279-4443-A2CC-1D88C25D947B}" type="presParOf" srcId="{F08E6D99-1FDB-429A-A18A-2D3D2DC8C39A}" destId="{D8A20572-BAFE-48DD-9D5F-C4B094CBECD6}" srcOrd="1" destOrd="0" presId="urn:microsoft.com/office/officeart/2005/8/layout/vList4"/>
    <dgm:cxn modelId="{5321FE8B-4483-4DF3-A075-0F04BCA755D2}" type="presParOf" srcId="{F08E6D99-1FDB-429A-A18A-2D3D2DC8C39A}" destId="{15D0788F-B430-40F1-B868-6F88E4067080}" srcOrd="2" destOrd="0" presId="urn:microsoft.com/office/officeart/2005/8/layout/vList4"/>
    <dgm:cxn modelId="{F53F7DF4-2B8F-4FE3-872E-01DD9276675B}" type="presParOf" srcId="{15D0788F-B430-40F1-B868-6F88E4067080}" destId="{902B6A47-FF7E-451E-BD6E-433923E30D98}" srcOrd="0" destOrd="0" presId="urn:microsoft.com/office/officeart/2005/8/layout/vList4"/>
    <dgm:cxn modelId="{EE96269F-A652-4A1A-9D79-9A8C98551540}" type="presParOf" srcId="{15D0788F-B430-40F1-B868-6F88E4067080}" destId="{6CBADECA-476F-48A7-8BE3-3544BD78BE5C}" srcOrd="1" destOrd="0" presId="urn:microsoft.com/office/officeart/2005/8/layout/vList4"/>
    <dgm:cxn modelId="{3EFF668D-208F-43D1-AF30-9E036D270F97}" type="presParOf" srcId="{15D0788F-B430-40F1-B868-6F88E4067080}" destId="{80DC77A0-0B65-4464-B945-D34F846EED66}" srcOrd="2" destOrd="0" presId="urn:microsoft.com/office/officeart/2005/8/layout/vList4"/>
    <dgm:cxn modelId="{2BE72B30-BDDE-4169-BCC0-A8FCA7E1664D}" type="presParOf" srcId="{F08E6D99-1FDB-429A-A18A-2D3D2DC8C39A}" destId="{580AA264-741B-435D-89B7-7AF770E32B27}" srcOrd="3" destOrd="0" presId="urn:microsoft.com/office/officeart/2005/8/layout/vList4"/>
    <dgm:cxn modelId="{61AC7A01-9FAA-4F1B-8CCB-98B32C6DCD47}" type="presParOf" srcId="{F08E6D99-1FDB-429A-A18A-2D3D2DC8C39A}" destId="{04CF0C2F-6AAC-4919-9081-50D322AD25E3}" srcOrd="4" destOrd="0" presId="urn:microsoft.com/office/officeart/2005/8/layout/vList4"/>
    <dgm:cxn modelId="{470356D5-9897-4909-BE41-059317447758}" type="presParOf" srcId="{04CF0C2F-6AAC-4919-9081-50D322AD25E3}" destId="{3AB0BA12-5601-4EA7-BA96-3DEFD1BA77C7}" srcOrd="0" destOrd="0" presId="urn:microsoft.com/office/officeart/2005/8/layout/vList4"/>
    <dgm:cxn modelId="{ED0E9611-3ECF-4072-99AC-0EC01B5E3EA0}" type="presParOf" srcId="{04CF0C2F-6AAC-4919-9081-50D322AD25E3}" destId="{A95FDD08-0170-429A-93DA-87C46BBAB06A}" srcOrd="1" destOrd="0" presId="urn:microsoft.com/office/officeart/2005/8/layout/vList4"/>
    <dgm:cxn modelId="{170D0345-71CD-4B9E-A8F9-D493EED1352F}" type="presParOf" srcId="{04CF0C2F-6AAC-4919-9081-50D322AD25E3}" destId="{698E8521-A456-47F3-9A45-2CC1597150E4}" srcOrd="2" destOrd="0" presId="urn:microsoft.com/office/officeart/2005/8/layout/vList4"/>
    <dgm:cxn modelId="{D762ED9D-4DC7-47B9-A210-09C7B6E9F02B}" type="presParOf" srcId="{F08E6D99-1FDB-429A-A18A-2D3D2DC8C39A}" destId="{567CFC04-538F-45C4-9EA0-18AEAF9501D0}" srcOrd="5" destOrd="0" presId="urn:microsoft.com/office/officeart/2005/8/layout/vList4"/>
    <dgm:cxn modelId="{6E7EB322-2862-464B-B57E-E5A23ADC3A52}" type="presParOf" srcId="{F08E6D99-1FDB-429A-A18A-2D3D2DC8C39A}" destId="{C53B91C4-2F68-46D7-9F91-2E54C428F00E}" srcOrd="6" destOrd="0" presId="urn:microsoft.com/office/officeart/2005/8/layout/vList4"/>
    <dgm:cxn modelId="{3E2820F1-F172-45DA-9AD2-07E1D06AF1FD}" type="presParOf" srcId="{C53B91C4-2F68-46D7-9F91-2E54C428F00E}" destId="{3C229F1B-E790-434C-9B24-FAF7EECAD440}" srcOrd="0" destOrd="0" presId="urn:microsoft.com/office/officeart/2005/8/layout/vList4"/>
    <dgm:cxn modelId="{4BF5D55E-257D-4EE8-8B77-AC33A0300B3F}" type="presParOf" srcId="{C53B91C4-2F68-46D7-9F91-2E54C428F00E}" destId="{2986672E-3897-41C0-9C21-F0622831DC83}" srcOrd="1" destOrd="0" presId="urn:microsoft.com/office/officeart/2005/8/layout/vList4"/>
    <dgm:cxn modelId="{52636A3C-299F-48E8-B9FC-52244337ED83}" type="presParOf" srcId="{C53B91C4-2F68-46D7-9F91-2E54C428F00E}" destId="{DBC92D78-AD94-434B-AD25-E4B168F49C3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3987A60F-D44C-44B0-89D3-3588350B69D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32C31B-C5C9-4D1C-A673-14E973762D8B}">
      <dgm:prSet phldrT="[Текст]"/>
      <dgm:spPr/>
      <dgm:t>
        <a:bodyPr/>
        <a:lstStyle/>
        <a:p>
          <a:r>
            <a:rPr lang="ru-RU" dirty="0"/>
            <a:t>Алкоголь</a:t>
          </a:r>
        </a:p>
      </dgm:t>
    </dgm:pt>
    <dgm:pt modelId="{A2E4D960-6AC5-4936-B773-8044EF2FBBE5}" type="parTrans" cxnId="{7AEEF89D-0906-41DE-9146-99F080DD0EAD}">
      <dgm:prSet/>
      <dgm:spPr/>
      <dgm:t>
        <a:bodyPr/>
        <a:lstStyle/>
        <a:p>
          <a:endParaRPr lang="ru-RU"/>
        </a:p>
      </dgm:t>
    </dgm:pt>
    <dgm:pt modelId="{7A7CD369-CACD-4469-B967-EB1D59E42930}" type="sibTrans" cxnId="{7AEEF89D-0906-41DE-9146-99F080DD0EAD}">
      <dgm:prSet/>
      <dgm:spPr/>
      <dgm:t>
        <a:bodyPr/>
        <a:lstStyle/>
        <a:p>
          <a:endParaRPr lang="ru-RU"/>
        </a:p>
      </dgm:t>
    </dgm:pt>
    <dgm:pt modelId="{0BCDFE26-1FED-445A-937F-2514192A2BEE}">
      <dgm:prSet phldrT="[Текст]" custT="1"/>
      <dgm:spPr/>
      <dgm:t>
        <a:bodyPr/>
        <a:lstStyle/>
        <a:p>
          <a:r>
            <a:rPr lang="ru-RU" sz="2400" dirty="0"/>
            <a:t>Однократный приём</a:t>
          </a:r>
        </a:p>
      </dgm:t>
    </dgm:pt>
    <dgm:pt modelId="{28CEF482-44D8-45B2-BD1C-999CCBA3516F}" type="parTrans" cxnId="{8740C14A-F977-4C13-961E-A25BC4D81D4D}">
      <dgm:prSet/>
      <dgm:spPr/>
      <dgm:t>
        <a:bodyPr/>
        <a:lstStyle/>
        <a:p>
          <a:endParaRPr lang="ru-RU"/>
        </a:p>
      </dgm:t>
    </dgm:pt>
    <dgm:pt modelId="{18FBB8E7-03B1-4529-80E6-B62B15EACBCB}" type="sibTrans" cxnId="{8740C14A-F977-4C13-961E-A25BC4D81D4D}">
      <dgm:prSet/>
      <dgm:spPr/>
      <dgm:t>
        <a:bodyPr/>
        <a:lstStyle/>
        <a:p>
          <a:endParaRPr lang="ru-RU"/>
        </a:p>
      </dgm:t>
    </dgm:pt>
    <dgm:pt modelId="{8656801B-2BBF-4E1B-9175-01A9F7157B4C}">
      <dgm:prSet phldrT="[Текст]" custT="1"/>
      <dgm:spPr/>
      <dgm:t>
        <a:bodyPr/>
        <a:lstStyle/>
        <a:p>
          <a:r>
            <a:rPr lang="ru-RU" sz="2400" dirty="0"/>
            <a:t>Частое потребление</a:t>
          </a:r>
        </a:p>
      </dgm:t>
    </dgm:pt>
    <dgm:pt modelId="{DD62F2BE-2650-49EE-AF32-4E0264B98816}" type="parTrans" cxnId="{58BD59D3-65AA-4CEA-90BC-8CA56DCFB27A}">
      <dgm:prSet/>
      <dgm:spPr/>
      <dgm:t>
        <a:bodyPr/>
        <a:lstStyle/>
        <a:p>
          <a:endParaRPr lang="ru-RU"/>
        </a:p>
      </dgm:t>
    </dgm:pt>
    <dgm:pt modelId="{63FAFC34-C6E5-448C-848A-D9F5B8F98D43}" type="sibTrans" cxnId="{58BD59D3-65AA-4CEA-90BC-8CA56DCFB27A}">
      <dgm:prSet/>
      <dgm:spPr/>
      <dgm:t>
        <a:bodyPr/>
        <a:lstStyle/>
        <a:p>
          <a:endParaRPr lang="ru-RU"/>
        </a:p>
      </dgm:t>
    </dgm:pt>
    <dgm:pt modelId="{E27E9F44-730F-4568-B82E-BE69497D9E45}">
      <dgm:prSet phldrT="[Текст]"/>
      <dgm:spPr/>
      <dgm:t>
        <a:bodyPr/>
        <a:lstStyle/>
        <a:p>
          <a:r>
            <a:rPr lang="ru-RU" dirty="0"/>
            <a:t>Эффекты</a:t>
          </a:r>
        </a:p>
      </dgm:t>
    </dgm:pt>
    <dgm:pt modelId="{102EB34F-82FE-4703-8A7B-7CAC7E5B7961}" type="parTrans" cxnId="{29790D5A-DC58-4A79-8FAC-EA4FE003E84B}">
      <dgm:prSet/>
      <dgm:spPr/>
      <dgm:t>
        <a:bodyPr/>
        <a:lstStyle/>
        <a:p>
          <a:endParaRPr lang="ru-RU"/>
        </a:p>
      </dgm:t>
    </dgm:pt>
    <dgm:pt modelId="{07BCD89D-2A98-4F8C-B231-59FC9A72C2B8}" type="sibTrans" cxnId="{29790D5A-DC58-4A79-8FAC-EA4FE003E84B}">
      <dgm:prSet/>
      <dgm:spPr/>
      <dgm:t>
        <a:bodyPr/>
        <a:lstStyle/>
        <a:p>
          <a:endParaRPr lang="ru-RU"/>
        </a:p>
      </dgm:t>
    </dgm:pt>
    <dgm:pt modelId="{DAD0C391-E2D9-436A-A199-596FB6D2623B}">
      <dgm:prSet phldrT="[Текст]" custT="1"/>
      <dgm:spPr/>
      <dgm:t>
        <a:bodyPr/>
        <a:lstStyle/>
        <a:p>
          <a:r>
            <a:rPr lang="ru-RU" altLang="ru-RU" sz="1600" dirty="0" err="1">
              <a:solidFill>
                <a:schemeClr val="bg1"/>
              </a:solidFill>
            </a:rPr>
            <a:t>Индуцирование</a:t>
          </a:r>
          <a:r>
            <a:rPr lang="ru-RU" altLang="ru-RU" sz="1600" dirty="0">
              <a:solidFill>
                <a:schemeClr val="bg1"/>
              </a:solidFill>
            </a:rPr>
            <a:t> ферментных систем. Ослабление лечебного эффекта.</a:t>
          </a:r>
          <a:endParaRPr lang="ru-RU" sz="1600" dirty="0"/>
        </a:p>
      </dgm:t>
    </dgm:pt>
    <dgm:pt modelId="{E72B56A2-ED4A-4C1E-8E45-E37F73DA1828}" type="parTrans" cxnId="{D558CD92-4520-4131-9763-69637FA15AEF}">
      <dgm:prSet/>
      <dgm:spPr/>
      <dgm:t>
        <a:bodyPr/>
        <a:lstStyle/>
        <a:p>
          <a:endParaRPr lang="ru-RU"/>
        </a:p>
      </dgm:t>
    </dgm:pt>
    <dgm:pt modelId="{4A94133F-F8FD-43AB-A679-43FAD66C93B8}" type="sibTrans" cxnId="{D558CD92-4520-4131-9763-69637FA15AEF}">
      <dgm:prSet/>
      <dgm:spPr/>
      <dgm:t>
        <a:bodyPr/>
        <a:lstStyle/>
        <a:p>
          <a:endParaRPr lang="ru-RU"/>
        </a:p>
      </dgm:t>
    </dgm:pt>
    <dgm:pt modelId="{AF09195E-CA4E-4CDA-9B86-B0F19B0748FA}">
      <dgm:prSet phldrT="[Текст]" custT="1"/>
      <dgm:spPr/>
      <dgm:t>
        <a:bodyPr/>
        <a:lstStyle/>
        <a:p>
          <a:r>
            <a:rPr lang="ru-RU" sz="1600" dirty="0"/>
            <a:t>Угнетение ферментов, </a:t>
          </a:r>
          <a:r>
            <a:rPr lang="ru-RU" sz="1600" dirty="0" err="1"/>
            <a:t>метаболизирущих</a:t>
          </a:r>
          <a:r>
            <a:rPr lang="ru-RU" sz="1600" dirty="0"/>
            <a:t> лекарственные вещества. Усиление их действия.</a:t>
          </a:r>
        </a:p>
      </dgm:t>
    </dgm:pt>
    <dgm:pt modelId="{83A6A6E3-336D-469D-8259-DE81021F4D95}" type="parTrans" cxnId="{6DEFA6C1-8B0C-49B6-AA9F-6A453A8E3EA8}">
      <dgm:prSet/>
      <dgm:spPr/>
      <dgm:t>
        <a:bodyPr/>
        <a:lstStyle/>
        <a:p>
          <a:endParaRPr lang="ru-RU"/>
        </a:p>
      </dgm:t>
    </dgm:pt>
    <dgm:pt modelId="{94EB4906-4991-4F42-9E9C-4FB913D21AF2}" type="sibTrans" cxnId="{6DEFA6C1-8B0C-49B6-AA9F-6A453A8E3EA8}">
      <dgm:prSet/>
      <dgm:spPr/>
      <dgm:t>
        <a:bodyPr/>
        <a:lstStyle/>
        <a:p>
          <a:endParaRPr lang="ru-RU"/>
        </a:p>
      </dgm:t>
    </dgm:pt>
    <dgm:pt modelId="{23470490-26EE-4E5B-AB23-D6541A418ACC}" type="pres">
      <dgm:prSet presAssocID="{3987A60F-D44C-44B0-89D3-3588350B69DB}" presName="Name0" presStyleCnt="0">
        <dgm:presLayoutVars>
          <dgm:dir/>
          <dgm:animLvl val="lvl"/>
          <dgm:resizeHandles val="exact"/>
        </dgm:presLayoutVars>
      </dgm:prSet>
      <dgm:spPr/>
    </dgm:pt>
    <dgm:pt modelId="{178D125E-ECE7-41E1-8810-2F6F7FA3ABA6}" type="pres">
      <dgm:prSet presAssocID="{E27E9F44-730F-4568-B82E-BE69497D9E45}" presName="boxAndChildren" presStyleCnt="0"/>
      <dgm:spPr/>
    </dgm:pt>
    <dgm:pt modelId="{E5BD6A9F-60F0-413D-84DF-3656AE0C1E17}" type="pres">
      <dgm:prSet presAssocID="{E27E9F44-730F-4568-B82E-BE69497D9E45}" presName="parentTextBox" presStyleLbl="node1" presStyleIdx="0" presStyleCnt="2"/>
      <dgm:spPr/>
    </dgm:pt>
    <dgm:pt modelId="{1F380E37-0106-4CA0-A15D-5A36C0BBC00D}" type="pres">
      <dgm:prSet presAssocID="{E27E9F44-730F-4568-B82E-BE69497D9E45}" presName="entireBox" presStyleLbl="node1" presStyleIdx="0" presStyleCnt="2"/>
      <dgm:spPr/>
    </dgm:pt>
    <dgm:pt modelId="{C91676E9-C61C-4456-94D5-036D3F81EAC2}" type="pres">
      <dgm:prSet presAssocID="{E27E9F44-730F-4568-B82E-BE69497D9E45}" presName="descendantBox" presStyleCnt="0"/>
      <dgm:spPr/>
    </dgm:pt>
    <dgm:pt modelId="{61634D1A-0A19-42CD-B87E-AFB24FA1E9C4}" type="pres">
      <dgm:prSet presAssocID="{DAD0C391-E2D9-436A-A199-596FB6D2623B}" presName="childTextBox" presStyleLbl="fgAccFollowNode1" presStyleIdx="0" presStyleCnt="4">
        <dgm:presLayoutVars>
          <dgm:bulletEnabled val="1"/>
        </dgm:presLayoutVars>
      </dgm:prSet>
      <dgm:spPr/>
    </dgm:pt>
    <dgm:pt modelId="{6AB64ED1-F5EF-49CC-82A8-1239C3861881}" type="pres">
      <dgm:prSet presAssocID="{AF09195E-CA4E-4CDA-9B86-B0F19B0748FA}" presName="childTextBox" presStyleLbl="fgAccFollowNode1" presStyleIdx="1" presStyleCnt="4">
        <dgm:presLayoutVars>
          <dgm:bulletEnabled val="1"/>
        </dgm:presLayoutVars>
      </dgm:prSet>
      <dgm:spPr/>
    </dgm:pt>
    <dgm:pt modelId="{92ADBF76-CAE1-4AD6-A809-BEF5F023D390}" type="pres">
      <dgm:prSet presAssocID="{7A7CD369-CACD-4469-B967-EB1D59E42930}" presName="sp" presStyleCnt="0"/>
      <dgm:spPr/>
    </dgm:pt>
    <dgm:pt modelId="{40D47754-163D-4754-8806-50902D80B580}" type="pres">
      <dgm:prSet presAssocID="{C932C31B-C5C9-4D1C-A673-14E973762D8B}" presName="arrowAndChildren" presStyleCnt="0"/>
      <dgm:spPr/>
    </dgm:pt>
    <dgm:pt modelId="{EC1DC976-B412-4BFC-BBE2-D17BA3CD9884}" type="pres">
      <dgm:prSet presAssocID="{C932C31B-C5C9-4D1C-A673-14E973762D8B}" presName="parentTextArrow" presStyleLbl="node1" presStyleIdx="0" presStyleCnt="2"/>
      <dgm:spPr/>
    </dgm:pt>
    <dgm:pt modelId="{64CFAD87-56F0-43FA-AC95-B5820FFE80D6}" type="pres">
      <dgm:prSet presAssocID="{C932C31B-C5C9-4D1C-A673-14E973762D8B}" presName="arrow" presStyleLbl="node1" presStyleIdx="1" presStyleCnt="2"/>
      <dgm:spPr/>
    </dgm:pt>
    <dgm:pt modelId="{E4216F59-9442-4A8E-99C1-9655A3AE9DD1}" type="pres">
      <dgm:prSet presAssocID="{C932C31B-C5C9-4D1C-A673-14E973762D8B}" presName="descendantArrow" presStyleCnt="0"/>
      <dgm:spPr/>
    </dgm:pt>
    <dgm:pt modelId="{C03F3172-522B-4DDE-B94C-61D0B9DB215A}" type="pres">
      <dgm:prSet presAssocID="{0BCDFE26-1FED-445A-937F-2514192A2BEE}" presName="childTextArrow" presStyleLbl="fgAccFollowNode1" presStyleIdx="2" presStyleCnt="4">
        <dgm:presLayoutVars>
          <dgm:bulletEnabled val="1"/>
        </dgm:presLayoutVars>
      </dgm:prSet>
      <dgm:spPr/>
    </dgm:pt>
    <dgm:pt modelId="{B93C5BF2-2739-4755-A50F-1BE02569F95D}" type="pres">
      <dgm:prSet presAssocID="{8656801B-2BBF-4E1B-9175-01A9F7157B4C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AEFC8902-7418-4F97-A4D7-0A13765E925C}" type="presOf" srcId="{E27E9F44-730F-4568-B82E-BE69497D9E45}" destId="{1F380E37-0106-4CA0-A15D-5A36C0BBC00D}" srcOrd="1" destOrd="0" presId="urn:microsoft.com/office/officeart/2005/8/layout/process4"/>
    <dgm:cxn modelId="{61F93F0D-980E-4EE1-B2B4-CCAFF2C56F35}" type="presOf" srcId="{8656801B-2BBF-4E1B-9175-01A9F7157B4C}" destId="{B93C5BF2-2739-4755-A50F-1BE02569F95D}" srcOrd="0" destOrd="0" presId="urn:microsoft.com/office/officeart/2005/8/layout/process4"/>
    <dgm:cxn modelId="{4FAC4E43-46FC-4449-A77C-A92946C559CA}" type="presOf" srcId="{C932C31B-C5C9-4D1C-A673-14E973762D8B}" destId="{64CFAD87-56F0-43FA-AC95-B5820FFE80D6}" srcOrd="1" destOrd="0" presId="urn:microsoft.com/office/officeart/2005/8/layout/process4"/>
    <dgm:cxn modelId="{86985E64-FC23-46BD-8954-599D4CE43E12}" type="presOf" srcId="{AF09195E-CA4E-4CDA-9B86-B0F19B0748FA}" destId="{6AB64ED1-F5EF-49CC-82A8-1239C3861881}" srcOrd="0" destOrd="0" presId="urn:microsoft.com/office/officeart/2005/8/layout/process4"/>
    <dgm:cxn modelId="{8740C14A-F977-4C13-961E-A25BC4D81D4D}" srcId="{C932C31B-C5C9-4D1C-A673-14E973762D8B}" destId="{0BCDFE26-1FED-445A-937F-2514192A2BEE}" srcOrd="0" destOrd="0" parTransId="{28CEF482-44D8-45B2-BD1C-999CCBA3516F}" sibTransId="{18FBB8E7-03B1-4529-80E6-B62B15EACBCB}"/>
    <dgm:cxn modelId="{29790D5A-DC58-4A79-8FAC-EA4FE003E84B}" srcId="{3987A60F-D44C-44B0-89D3-3588350B69DB}" destId="{E27E9F44-730F-4568-B82E-BE69497D9E45}" srcOrd="1" destOrd="0" parTransId="{102EB34F-82FE-4703-8A7B-7CAC7E5B7961}" sibTransId="{07BCD89D-2A98-4F8C-B231-59FC9A72C2B8}"/>
    <dgm:cxn modelId="{9C49D38A-6064-46BF-80F0-DDA309112C16}" type="presOf" srcId="{DAD0C391-E2D9-436A-A199-596FB6D2623B}" destId="{61634D1A-0A19-42CD-B87E-AFB24FA1E9C4}" srcOrd="0" destOrd="0" presId="urn:microsoft.com/office/officeart/2005/8/layout/process4"/>
    <dgm:cxn modelId="{505C9190-DDFD-44FB-A004-EDBB79E14F30}" type="presOf" srcId="{3987A60F-D44C-44B0-89D3-3588350B69DB}" destId="{23470490-26EE-4E5B-AB23-D6541A418ACC}" srcOrd="0" destOrd="0" presId="urn:microsoft.com/office/officeart/2005/8/layout/process4"/>
    <dgm:cxn modelId="{D558CD92-4520-4131-9763-69637FA15AEF}" srcId="{E27E9F44-730F-4568-B82E-BE69497D9E45}" destId="{DAD0C391-E2D9-436A-A199-596FB6D2623B}" srcOrd="0" destOrd="0" parTransId="{E72B56A2-ED4A-4C1E-8E45-E37F73DA1828}" sibTransId="{4A94133F-F8FD-43AB-A679-43FAD66C93B8}"/>
    <dgm:cxn modelId="{7AEEF89D-0906-41DE-9146-99F080DD0EAD}" srcId="{3987A60F-D44C-44B0-89D3-3588350B69DB}" destId="{C932C31B-C5C9-4D1C-A673-14E973762D8B}" srcOrd="0" destOrd="0" parTransId="{A2E4D960-6AC5-4936-B773-8044EF2FBBE5}" sibTransId="{7A7CD369-CACD-4469-B967-EB1D59E42930}"/>
    <dgm:cxn modelId="{396D8FBD-DD8F-4FE0-80EC-B5F995E095BB}" type="presOf" srcId="{0BCDFE26-1FED-445A-937F-2514192A2BEE}" destId="{C03F3172-522B-4DDE-B94C-61D0B9DB215A}" srcOrd="0" destOrd="0" presId="urn:microsoft.com/office/officeart/2005/8/layout/process4"/>
    <dgm:cxn modelId="{6DEFA6C1-8B0C-49B6-AA9F-6A453A8E3EA8}" srcId="{E27E9F44-730F-4568-B82E-BE69497D9E45}" destId="{AF09195E-CA4E-4CDA-9B86-B0F19B0748FA}" srcOrd="1" destOrd="0" parTransId="{83A6A6E3-336D-469D-8259-DE81021F4D95}" sibTransId="{94EB4906-4991-4F42-9E9C-4FB913D21AF2}"/>
    <dgm:cxn modelId="{C973E8CE-49C2-4E70-8193-61716C69394E}" type="presOf" srcId="{E27E9F44-730F-4568-B82E-BE69497D9E45}" destId="{E5BD6A9F-60F0-413D-84DF-3656AE0C1E17}" srcOrd="0" destOrd="0" presId="urn:microsoft.com/office/officeart/2005/8/layout/process4"/>
    <dgm:cxn modelId="{B97163CF-A6AC-485B-86D0-70691C48CDA3}" type="presOf" srcId="{C932C31B-C5C9-4D1C-A673-14E973762D8B}" destId="{EC1DC976-B412-4BFC-BBE2-D17BA3CD9884}" srcOrd="0" destOrd="0" presId="urn:microsoft.com/office/officeart/2005/8/layout/process4"/>
    <dgm:cxn modelId="{58BD59D3-65AA-4CEA-90BC-8CA56DCFB27A}" srcId="{C932C31B-C5C9-4D1C-A673-14E973762D8B}" destId="{8656801B-2BBF-4E1B-9175-01A9F7157B4C}" srcOrd="1" destOrd="0" parTransId="{DD62F2BE-2650-49EE-AF32-4E0264B98816}" sibTransId="{63FAFC34-C6E5-448C-848A-D9F5B8F98D43}"/>
    <dgm:cxn modelId="{45712C5F-3B5E-427A-9CD0-0CA93F9A9CDD}" type="presParOf" srcId="{23470490-26EE-4E5B-AB23-D6541A418ACC}" destId="{178D125E-ECE7-41E1-8810-2F6F7FA3ABA6}" srcOrd="0" destOrd="0" presId="urn:microsoft.com/office/officeart/2005/8/layout/process4"/>
    <dgm:cxn modelId="{D8BB643C-ECD5-451F-B528-4A0E5CE0A6C0}" type="presParOf" srcId="{178D125E-ECE7-41E1-8810-2F6F7FA3ABA6}" destId="{E5BD6A9F-60F0-413D-84DF-3656AE0C1E17}" srcOrd="0" destOrd="0" presId="urn:microsoft.com/office/officeart/2005/8/layout/process4"/>
    <dgm:cxn modelId="{E3B14ABA-BBB1-48D7-B293-369B1FC2A5D1}" type="presParOf" srcId="{178D125E-ECE7-41E1-8810-2F6F7FA3ABA6}" destId="{1F380E37-0106-4CA0-A15D-5A36C0BBC00D}" srcOrd="1" destOrd="0" presId="urn:microsoft.com/office/officeart/2005/8/layout/process4"/>
    <dgm:cxn modelId="{9E5D5AA5-6097-4FC0-9431-F8BF096C2D21}" type="presParOf" srcId="{178D125E-ECE7-41E1-8810-2F6F7FA3ABA6}" destId="{C91676E9-C61C-4456-94D5-036D3F81EAC2}" srcOrd="2" destOrd="0" presId="urn:microsoft.com/office/officeart/2005/8/layout/process4"/>
    <dgm:cxn modelId="{9F12DCE9-144C-4568-BA7D-AE3EF916BC14}" type="presParOf" srcId="{C91676E9-C61C-4456-94D5-036D3F81EAC2}" destId="{61634D1A-0A19-42CD-B87E-AFB24FA1E9C4}" srcOrd="0" destOrd="0" presId="urn:microsoft.com/office/officeart/2005/8/layout/process4"/>
    <dgm:cxn modelId="{747CB578-1C73-4525-8F3F-45882CEB2BD2}" type="presParOf" srcId="{C91676E9-C61C-4456-94D5-036D3F81EAC2}" destId="{6AB64ED1-F5EF-49CC-82A8-1239C3861881}" srcOrd="1" destOrd="0" presId="urn:microsoft.com/office/officeart/2005/8/layout/process4"/>
    <dgm:cxn modelId="{A9D08D16-8B08-4819-8F69-79367123D31B}" type="presParOf" srcId="{23470490-26EE-4E5B-AB23-D6541A418ACC}" destId="{92ADBF76-CAE1-4AD6-A809-BEF5F023D390}" srcOrd="1" destOrd="0" presId="urn:microsoft.com/office/officeart/2005/8/layout/process4"/>
    <dgm:cxn modelId="{00EE1165-B484-4EFC-8D6E-1C41FC91D9C8}" type="presParOf" srcId="{23470490-26EE-4E5B-AB23-D6541A418ACC}" destId="{40D47754-163D-4754-8806-50902D80B580}" srcOrd="2" destOrd="0" presId="urn:microsoft.com/office/officeart/2005/8/layout/process4"/>
    <dgm:cxn modelId="{879670E9-AA8F-4FB8-A4F3-E27EA7CA901F}" type="presParOf" srcId="{40D47754-163D-4754-8806-50902D80B580}" destId="{EC1DC976-B412-4BFC-BBE2-D17BA3CD9884}" srcOrd="0" destOrd="0" presId="urn:microsoft.com/office/officeart/2005/8/layout/process4"/>
    <dgm:cxn modelId="{78656B15-EF30-48EE-BEBB-2568352D38D1}" type="presParOf" srcId="{40D47754-163D-4754-8806-50902D80B580}" destId="{64CFAD87-56F0-43FA-AC95-B5820FFE80D6}" srcOrd="1" destOrd="0" presId="urn:microsoft.com/office/officeart/2005/8/layout/process4"/>
    <dgm:cxn modelId="{15E37634-5F5C-40C6-9378-A1F0551E3931}" type="presParOf" srcId="{40D47754-163D-4754-8806-50902D80B580}" destId="{E4216F59-9442-4A8E-99C1-9655A3AE9DD1}" srcOrd="2" destOrd="0" presId="urn:microsoft.com/office/officeart/2005/8/layout/process4"/>
    <dgm:cxn modelId="{7820D1F4-B38B-4DD9-8C22-624F902078D9}" type="presParOf" srcId="{E4216F59-9442-4A8E-99C1-9655A3AE9DD1}" destId="{C03F3172-522B-4DDE-B94C-61D0B9DB215A}" srcOrd="0" destOrd="0" presId="urn:microsoft.com/office/officeart/2005/8/layout/process4"/>
    <dgm:cxn modelId="{6A9BAAFF-2684-4162-AF69-82898E476B3E}" type="presParOf" srcId="{E4216F59-9442-4A8E-99C1-9655A3AE9DD1}" destId="{B93C5BF2-2739-4755-A50F-1BE02569F95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94CFB1BB-DD2A-4570-8569-B5833DEA61D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3BF36B-874C-4652-9F10-F2885B651F3D}">
      <dgm:prSet phldrT="[Текст]"/>
      <dgm:spPr/>
      <dgm:t>
        <a:bodyPr/>
        <a:lstStyle/>
        <a:p>
          <a:r>
            <a:rPr lang="ru-RU" dirty="0"/>
            <a:t>Алкоголь</a:t>
          </a:r>
        </a:p>
      </dgm:t>
    </dgm:pt>
    <dgm:pt modelId="{B4662982-E023-4A51-9C18-7EDBCD220A84}" type="parTrans" cxnId="{FE8EF1B7-F071-4BA6-B6AF-ED9929FB37F4}">
      <dgm:prSet/>
      <dgm:spPr/>
      <dgm:t>
        <a:bodyPr/>
        <a:lstStyle/>
        <a:p>
          <a:endParaRPr lang="ru-RU"/>
        </a:p>
      </dgm:t>
    </dgm:pt>
    <dgm:pt modelId="{41BE1DC2-DCCF-4114-BD17-4EB9F53CDE6E}" type="sibTrans" cxnId="{FE8EF1B7-F071-4BA6-B6AF-ED9929FB37F4}">
      <dgm:prSet/>
      <dgm:spPr/>
      <dgm:t>
        <a:bodyPr/>
        <a:lstStyle/>
        <a:p>
          <a:endParaRPr lang="ru-RU"/>
        </a:p>
      </dgm:t>
    </dgm:pt>
    <dgm:pt modelId="{DF2BD26D-2C7F-4E90-AFC1-8A9824CFA79D}">
      <dgm:prSet phldrT="[Текст]"/>
      <dgm:spPr/>
      <dgm:t>
        <a:bodyPr/>
        <a:lstStyle/>
        <a:p>
          <a:r>
            <a:rPr lang="ru-RU" dirty="0"/>
            <a:t>Нейролептики, антидепрессанты, транквилизаторы, наркотические анальгетики</a:t>
          </a:r>
        </a:p>
      </dgm:t>
    </dgm:pt>
    <dgm:pt modelId="{04557E78-27D4-41DF-BDA0-D1F1B1537ACF}" type="parTrans" cxnId="{04FC5DDC-ED99-4B7F-9E34-B7A3A4F08675}">
      <dgm:prSet/>
      <dgm:spPr/>
      <dgm:t>
        <a:bodyPr/>
        <a:lstStyle/>
        <a:p>
          <a:endParaRPr lang="ru-RU"/>
        </a:p>
      </dgm:t>
    </dgm:pt>
    <dgm:pt modelId="{96F98CBC-18F7-41C3-B0AB-F76DAE88B982}" type="sibTrans" cxnId="{04FC5DDC-ED99-4B7F-9E34-B7A3A4F08675}">
      <dgm:prSet/>
      <dgm:spPr/>
      <dgm:t>
        <a:bodyPr/>
        <a:lstStyle/>
        <a:p>
          <a:endParaRPr lang="ru-RU"/>
        </a:p>
      </dgm:t>
    </dgm:pt>
    <dgm:pt modelId="{2EF2F8C4-5958-45F3-9E32-F202D2ABA93F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/>
            <a:t>Угнетающие действие на ЦНС вплоть до остановки дыхания</a:t>
          </a:r>
        </a:p>
      </dgm:t>
    </dgm:pt>
    <dgm:pt modelId="{0EC0B4ED-6364-4603-80FB-ED194525D0D1}" type="parTrans" cxnId="{25FB3E0E-80F2-438B-B32F-3026247FDA7C}">
      <dgm:prSet/>
      <dgm:spPr/>
      <dgm:t>
        <a:bodyPr/>
        <a:lstStyle/>
        <a:p>
          <a:endParaRPr lang="ru-RU"/>
        </a:p>
      </dgm:t>
    </dgm:pt>
    <dgm:pt modelId="{FD2D1A63-9B55-42C0-8349-889B8AA652B9}" type="sibTrans" cxnId="{25FB3E0E-80F2-438B-B32F-3026247FDA7C}">
      <dgm:prSet/>
      <dgm:spPr/>
      <dgm:t>
        <a:bodyPr/>
        <a:lstStyle/>
        <a:p>
          <a:endParaRPr lang="ru-RU"/>
        </a:p>
      </dgm:t>
    </dgm:pt>
    <dgm:pt modelId="{36AADF0A-8B74-45DB-8EB4-F9650975C4DB}" type="pres">
      <dgm:prSet presAssocID="{94CFB1BB-DD2A-4570-8569-B5833DEA61D6}" presName="outerComposite" presStyleCnt="0">
        <dgm:presLayoutVars>
          <dgm:chMax val="5"/>
          <dgm:dir/>
          <dgm:resizeHandles val="exact"/>
        </dgm:presLayoutVars>
      </dgm:prSet>
      <dgm:spPr/>
    </dgm:pt>
    <dgm:pt modelId="{B8A0B516-8DF6-4990-B404-50C74C5333CE}" type="pres">
      <dgm:prSet presAssocID="{94CFB1BB-DD2A-4570-8569-B5833DEA61D6}" presName="dummyMaxCanvas" presStyleCnt="0">
        <dgm:presLayoutVars/>
      </dgm:prSet>
      <dgm:spPr/>
    </dgm:pt>
    <dgm:pt modelId="{9C52167D-1709-48E0-8EF9-27DDB7448011}" type="pres">
      <dgm:prSet presAssocID="{94CFB1BB-DD2A-4570-8569-B5833DEA61D6}" presName="ThreeNodes_1" presStyleLbl="node1" presStyleIdx="0" presStyleCnt="3">
        <dgm:presLayoutVars>
          <dgm:bulletEnabled val="1"/>
        </dgm:presLayoutVars>
      </dgm:prSet>
      <dgm:spPr/>
    </dgm:pt>
    <dgm:pt modelId="{C67694F8-EA31-4873-8654-C5F5909CE06F}" type="pres">
      <dgm:prSet presAssocID="{94CFB1BB-DD2A-4570-8569-B5833DEA61D6}" presName="ThreeNodes_2" presStyleLbl="node1" presStyleIdx="1" presStyleCnt="3">
        <dgm:presLayoutVars>
          <dgm:bulletEnabled val="1"/>
        </dgm:presLayoutVars>
      </dgm:prSet>
      <dgm:spPr/>
    </dgm:pt>
    <dgm:pt modelId="{5C04B7D3-3644-4875-80DB-9E96D1B01B32}" type="pres">
      <dgm:prSet presAssocID="{94CFB1BB-DD2A-4570-8569-B5833DEA61D6}" presName="ThreeNodes_3" presStyleLbl="node1" presStyleIdx="2" presStyleCnt="3">
        <dgm:presLayoutVars>
          <dgm:bulletEnabled val="1"/>
        </dgm:presLayoutVars>
      </dgm:prSet>
      <dgm:spPr/>
    </dgm:pt>
    <dgm:pt modelId="{1BB7905F-4FD7-4095-BB4F-4B4DB1BB686C}" type="pres">
      <dgm:prSet presAssocID="{94CFB1BB-DD2A-4570-8569-B5833DEA61D6}" presName="ThreeConn_1-2" presStyleLbl="fgAccFollowNode1" presStyleIdx="0" presStyleCnt="2">
        <dgm:presLayoutVars>
          <dgm:bulletEnabled val="1"/>
        </dgm:presLayoutVars>
      </dgm:prSet>
      <dgm:spPr>
        <a:prstGeom prst="mathPlus">
          <a:avLst/>
        </a:prstGeom>
      </dgm:spPr>
    </dgm:pt>
    <dgm:pt modelId="{E5088B24-1AE0-4841-9CC6-12B4BF3B99AC}" type="pres">
      <dgm:prSet presAssocID="{94CFB1BB-DD2A-4570-8569-B5833DEA61D6}" presName="ThreeConn_2-3" presStyleLbl="fgAccFollowNode1" presStyleIdx="1" presStyleCnt="2">
        <dgm:presLayoutVars>
          <dgm:bulletEnabled val="1"/>
        </dgm:presLayoutVars>
      </dgm:prSet>
      <dgm:spPr/>
    </dgm:pt>
    <dgm:pt modelId="{53132AB3-0C17-45D9-AE27-3E0B22D760AA}" type="pres">
      <dgm:prSet presAssocID="{94CFB1BB-DD2A-4570-8569-B5833DEA61D6}" presName="ThreeNodes_1_text" presStyleLbl="node1" presStyleIdx="2" presStyleCnt="3">
        <dgm:presLayoutVars>
          <dgm:bulletEnabled val="1"/>
        </dgm:presLayoutVars>
      </dgm:prSet>
      <dgm:spPr/>
    </dgm:pt>
    <dgm:pt modelId="{14D2FB5C-6067-4BA0-990F-BA839FE1E92E}" type="pres">
      <dgm:prSet presAssocID="{94CFB1BB-DD2A-4570-8569-B5833DEA61D6}" presName="ThreeNodes_2_text" presStyleLbl="node1" presStyleIdx="2" presStyleCnt="3">
        <dgm:presLayoutVars>
          <dgm:bulletEnabled val="1"/>
        </dgm:presLayoutVars>
      </dgm:prSet>
      <dgm:spPr/>
    </dgm:pt>
    <dgm:pt modelId="{9EBF5F6C-C050-4475-BEC3-06B647360645}" type="pres">
      <dgm:prSet presAssocID="{94CFB1BB-DD2A-4570-8569-B5833DEA61D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5FB3E0E-80F2-438B-B32F-3026247FDA7C}" srcId="{94CFB1BB-DD2A-4570-8569-B5833DEA61D6}" destId="{2EF2F8C4-5958-45F3-9E32-F202D2ABA93F}" srcOrd="2" destOrd="0" parTransId="{0EC0B4ED-6364-4603-80FB-ED194525D0D1}" sibTransId="{FD2D1A63-9B55-42C0-8349-889B8AA652B9}"/>
    <dgm:cxn modelId="{9DF22C36-7295-4E0E-B762-CC73B4B0A14E}" type="presOf" srcId="{C63BF36B-874C-4652-9F10-F2885B651F3D}" destId="{9C52167D-1709-48E0-8EF9-27DDB7448011}" srcOrd="0" destOrd="0" presId="urn:microsoft.com/office/officeart/2005/8/layout/vProcess5"/>
    <dgm:cxn modelId="{E252AD3E-39D0-4B93-8745-2C82CA88F2B1}" type="presOf" srcId="{2EF2F8C4-5958-45F3-9E32-F202D2ABA93F}" destId="{9EBF5F6C-C050-4475-BEC3-06B647360645}" srcOrd="1" destOrd="0" presId="urn:microsoft.com/office/officeart/2005/8/layout/vProcess5"/>
    <dgm:cxn modelId="{04C04749-E1B8-49C9-9616-D45A3D821AEF}" type="presOf" srcId="{DF2BD26D-2C7F-4E90-AFC1-8A9824CFA79D}" destId="{C67694F8-EA31-4873-8654-C5F5909CE06F}" srcOrd="0" destOrd="0" presId="urn:microsoft.com/office/officeart/2005/8/layout/vProcess5"/>
    <dgm:cxn modelId="{7B72AB56-FA91-4374-B399-6BE207D9B5D1}" type="presOf" srcId="{41BE1DC2-DCCF-4114-BD17-4EB9F53CDE6E}" destId="{1BB7905F-4FD7-4095-BB4F-4B4DB1BB686C}" srcOrd="0" destOrd="0" presId="urn:microsoft.com/office/officeart/2005/8/layout/vProcess5"/>
    <dgm:cxn modelId="{A4C1195A-DCE6-4ED5-92EA-026C60C50B6E}" type="presOf" srcId="{96F98CBC-18F7-41C3-B0AB-F76DAE88B982}" destId="{E5088B24-1AE0-4841-9CC6-12B4BF3B99AC}" srcOrd="0" destOrd="0" presId="urn:microsoft.com/office/officeart/2005/8/layout/vProcess5"/>
    <dgm:cxn modelId="{9DC54C7C-B563-4665-9922-2A6D62968FEF}" type="presOf" srcId="{DF2BD26D-2C7F-4E90-AFC1-8A9824CFA79D}" destId="{14D2FB5C-6067-4BA0-990F-BA839FE1E92E}" srcOrd="1" destOrd="0" presId="urn:microsoft.com/office/officeart/2005/8/layout/vProcess5"/>
    <dgm:cxn modelId="{FE8EF1B7-F071-4BA6-B6AF-ED9929FB37F4}" srcId="{94CFB1BB-DD2A-4570-8569-B5833DEA61D6}" destId="{C63BF36B-874C-4652-9F10-F2885B651F3D}" srcOrd="0" destOrd="0" parTransId="{B4662982-E023-4A51-9C18-7EDBCD220A84}" sibTransId="{41BE1DC2-DCCF-4114-BD17-4EB9F53CDE6E}"/>
    <dgm:cxn modelId="{163F27D3-650C-4E01-A76F-8A94ABF58303}" type="presOf" srcId="{C63BF36B-874C-4652-9F10-F2885B651F3D}" destId="{53132AB3-0C17-45D9-AE27-3E0B22D760AA}" srcOrd="1" destOrd="0" presId="urn:microsoft.com/office/officeart/2005/8/layout/vProcess5"/>
    <dgm:cxn modelId="{3BA03ADB-1B81-4C23-BB1D-1B6D4976C8FA}" type="presOf" srcId="{2EF2F8C4-5958-45F3-9E32-F202D2ABA93F}" destId="{5C04B7D3-3644-4875-80DB-9E96D1B01B32}" srcOrd="0" destOrd="0" presId="urn:microsoft.com/office/officeart/2005/8/layout/vProcess5"/>
    <dgm:cxn modelId="{04FC5DDC-ED99-4B7F-9E34-B7A3A4F08675}" srcId="{94CFB1BB-DD2A-4570-8569-B5833DEA61D6}" destId="{DF2BD26D-2C7F-4E90-AFC1-8A9824CFA79D}" srcOrd="1" destOrd="0" parTransId="{04557E78-27D4-41DF-BDA0-D1F1B1537ACF}" sibTransId="{96F98CBC-18F7-41C3-B0AB-F76DAE88B982}"/>
    <dgm:cxn modelId="{88B840F9-EE5C-4193-8BF3-37838A58D895}" type="presOf" srcId="{94CFB1BB-DD2A-4570-8569-B5833DEA61D6}" destId="{36AADF0A-8B74-45DB-8EB4-F9650975C4DB}" srcOrd="0" destOrd="0" presId="urn:microsoft.com/office/officeart/2005/8/layout/vProcess5"/>
    <dgm:cxn modelId="{41D7C23D-0466-402F-BCAB-F0A625CAA4C3}" type="presParOf" srcId="{36AADF0A-8B74-45DB-8EB4-F9650975C4DB}" destId="{B8A0B516-8DF6-4990-B404-50C74C5333CE}" srcOrd="0" destOrd="0" presId="urn:microsoft.com/office/officeart/2005/8/layout/vProcess5"/>
    <dgm:cxn modelId="{04638871-7B5B-4FE1-96CF-287470ADBFC6}" type="presParOf" srcId="{36AADF0A-8B74-45DB-8EB4-F9650975C4DB}" destId="{9C52167D-1709-48E0-8EF9-27DDB7448011}" srcOrd="1" destOrd="0" presId="urn:microsoft.com/office/officeart/2005/8/layout/vProcess5"/>
    <dgm:cxn modelId="{545950E4-20A3-414B-B89C-7B8281E6BFF0}" type="presParOf" srcId="{36AADF0A-8B74-45DB-8EB4-F9650975C4DB}" destId="{C67694F8-EA31-4873-8654-C5F5909CE06F}" srcOrd="2" destOrd="0" presId="urn:microsoft.com/office/officeart/2005/8/layout/vProcess5"/>
    <dgm:cxn modelId="{5367506D-94DB-4BB5-83A4-ADA1FC9319BB}" type="presParOf" srcId="{36AADF0A-8B74-45DB-8EB4-F9650975C4DB}" destId="{5C04B7D3-3644-4875-80DB-9E96D1B01B32}" srcOrd="3" destOrd="0" presId="urn:microsoft.com/office/officeart/2005/8/layout/vProcess5"/>
    <dgm:cxn modelId="{3D5596DB-56B4-464A-BD68-ED8F4C62C343}" type="presParOf" srcId="{36AADF0A-8B74-45DB-8EB4-F9650975C4DB}" destId="{1BB7905F-4FD7-4095-BB4F-4B4DB1BB686C}" srcOrd="4" destOrd="0" presId="urn:microsoft.com/office/officeart/2005/8/layout/vProcess5"/>
    <dgm:cxn modelId="{1E31BFFD-EECA-4E8C-A1C9-633A85D6687A}" type="presParOf" srcId="{36AADF0A-8B74-45DB-8EB4-F9650975C4DB}" destId="{E5088B24-1AE0-4841-9CC6-12B4BF3B99AC}" srcOrd="5" destOrd="0" presId="urn:microsoft.com/office/officeart/2005/8/layout/vProcess5"/>
    <dgm:cxn modelId="{1E55FDBA-2E45-4A28-8E89-B0AB71305B28}" type="presParOf" srcId="{36AADF0A-8B74-45DB-8EB4-F9650975C4DB}" destId="{53132AB3-0C17-45D9-AE27-3E0B22D760AA}" srcOrd="6" destOrd="0" presId="urn:microsoft.com/office/officeart/2005/8/layout/vProcess5"/>
    <dgm:cxn modelId="{5698A274-B79B-4CB1-8577-140B69A5F284}" type="presParOf" srcId="{36AADF0A-8B74-45DB-8EB4-F9650975C4DB}" destId="{14D2FB5C-6067-4BA0-990F-BA839FE1E92E}" srcOrd="7" destOrd="0" presId="urn:microsoft.com/office/officeart/2005/8/layout/vProcess5"/>
    <dgm:cxn modelId="{9F2F3D87-76FC-4E1C-8E43-C374AA20BA2A}" type="presParOf" srcId="{36AADF0A-8B74-45DB-8EB4-F9650975C4DB}" destId="{9EBF5F6C-C050-4475-BEC3-06B64736064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94CFB1BB-DD2A-4570-8569-B5833DEA61D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3BF36B-874C-4652-9F10-F2885B651F3D}">
      <dgm:prSet phldrT="[Текст]"/>
      <dgm:spPr/>
      <dgm:t>
        <a:bodyPr/>
        <a:lstStyle/>
        <a:p>
          <a:r>
            <a:rPr lang="ru-RU" dirty="0"/>
            <a:t>Алкоголь</a:t>
          </a:r>
        </a:p>
      </dgm:t>
    </dgm:pt>
    <dgm:pt modelId="{B4662982-E023-4A51-9C18-7EDBCD220A84}" type="parTrans" cxnId="{FE8EF1B7-F071-4BA6-B6AF-ED9929FB37F4}">
      <dgm:prSet/>
      <dgm:spPr/>
      <dgm:t>
        <a:bodyPr/>
        <a:lstStyle/>
        <a:p>
          <a:endParaRPr lang="ru-RU"/>
        </a:p>
      </dgm:t>
    </dgm:pt>
    <dgm:pt modelId="{41BE1DC2-DCCF-4114-BD17-4EB9F53CDE6E}" type="sibTrans" cxnId="{FE8EF1B7-F071-4BA6-B6AF-ED9929FB37F4}">
      <dgm:prSet/>
      <dgm:spPr/>
      <dgm:t>
        <a:bodyPr/>
        <a:lstStyle/>
        <a:p>
          <a:endParaRPr lang="ru-RU"/>
        </a:p>
      </dgm:t>
    </dgm:pt>
    <dgm:pt modelId="{DF2BD26D-2C7F-4E90-AFC1-8A9824CFA79D}">
      <dgm:prSet phldrT="[Текст]"/>
      <dgm:spPr/>
      <dgm:t>
        <a:bodyPr/>
        <a:lstStyle/>
        <a:p>
          <a:r>
            <a:rPr lang="ru-RU" dirty="0"/>
            <a:t>Клофелин</a:t>
          </a:r>
        </a:p>
      </dgm:t>
    </dgm:pt>
    <dgm:pt modelId="{04557E78-27D4-41DF-BDA0-D1F1B1537ACF}" type="parTrans" cxnId="{04FC5DDC-ED99-4B7F-9E34-B7A3A4F08675}">
      <dgm:prSet/>
      <dgm:spPr/>
      <dgm:t>
        <a:bodyPr/>
        <a:lstStyle/>
        <a:p>
          <a:endParaRPr lang="ru-RU"/>
        </a:p>
      </dgm:t>
    </dgm:pt>
    <dgm:pt modelId="{96F98CBC-18F7-41C3-B0AB-F76DAE88B982}" type="sibTrans" cxnId="{04FC5DDC-ED99-4B7F-9E34-B7A3A4F08675}">
      <dgm:prSet/>
      <dgm:spPr/>
      <dgm:t>
        <a:bodyPr/>
        <a:lstStyle/>
        <a:p>
          <a:endParaRPr lang="ru-RU"/>
        </a:p>
      </dgm:t>
    </dgm:pt>
    <dgm:pt modelId="{2EF2F8C4-5958-45F3-9E32-F202D2ABA93F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/>
            <a:t>Коллапс, амнезия, летальный исход</a:t>
          </a:r>
        </a:p>
      </dgm:t>
    </dgm:pt>
    <dgm:pt modelId="{0EC0B4ED-6364-4603-80FB-ED194525D0D1}" type="parTrans" cxnId="{25FB3E0E-80F2-438B-B32F-3026247FDA7C}">
      <dgm:prSet/>
      <dgm:spPr/>
      <dgm:t>
        <a:bodyPr/>
        <a:lstStyle/>
        <a:p>
          <a:endParaRPr lang="ru-RU"/>
        </a:p>
      </dgm:t>
    </dgm:pt>
    <dgm:pt modelId="{FD2D1A63-9B55-42C0-8349-889B8AA652B9}" type="sibTrans" cxnId="{25FB3E0E-80F2-438B-B32F-3026247FDA7C}">
      <dgm:prSet/>
      <dgm:spPr/>
      <dgm:t>
        <a:bodyPr/>
        <a:lstStyle/>
        <a:p>
          <a:endParaRPr lang="ru-RU"/>
        </a:p>
      </dgm:t>
    </dgm:pt>
    <dgm:pt modelId="{36AADF0A-8B74-45DB-8EB4-F9650975C4DB}" type="pres">
      <dgm:prSet presAssocID="{94CFB1BB-DD2A-4570-8569-B5833DEA61D6}" presName="outerComposite" presStyleCnt="0">
        <dgm:presLayoutVars>
          <dgm:chMax val="5"/>
          <dgm:dir/>
          <dgm:resizeHandles val="exact"/>
        </dgm:presLayoutVars>
      </dgm:prSet>
      <dgm:spPr/>
    </dgm:pt>
    <dgm:pt modelId="{B8A0B516-8DF6-4990-B404-50C74C5333CE}" type="pres">
      <dgm:prSet presAssocID="{94CFB1BB-DD2A-4570-8569-B5833DEA61D6}" presName="dummyMaxCanvas" presStyleCnt="0">
        <dgm:presLayoutVars/>
      </dgm:prSet>
      <dgm:spPr/>
    </dgm:pt>
    <dgm:pt modelId="{9C52167D-1709-48E0-8EF9-27DDB7448011}" type="pres">
      <dgm:prSet presAssocID="{94CFB1BB-DD2A-4570-8569-B5833DEA61D6}" presName="ThreeNodes_1" presStyleLbl="node1" presStyleIdx="0" presStyleCnt="3">
        <dgm:presLayoutVars>
          <dgm:bulletEnabled val="1"/>
        </dgm:presLayoutVars>
      </dgm:prSet>
      <dgm:spPr/>
    </dgm:pt>
    <dgm:pt modelId="{C67694F8-EA31-4873-8654-C5F5909CE06F}" type="pres">
      <dgm:prSet presAssocID="{94CFB1BB-DD2A-4570-8569-B5833DEA61D6}" presName="ThreeNodes_2" presStyleLbl="node1" presStyleIdx="1" presStyleCnt="3">
        <dgm:presLayoutVars>
          <dgm:bulletEnabled val="1"/>
        </dgm:presLayoutVars>
      </dgm:prSet>
      <dgm:spPr/>
    </dgm:pt>
    <dgm:pt modelId="{5C04B7D3-3644-4875-80DB-9E96D1B01B32}" type="pres">
      <dgm:prSet presAssocID="{94CFB1BB-DD2A-4570-8569-B5833DEA61D6}" presName="ThreeNodes_3" presStyleLbl="node1" presStyleIdx="2" presStyleCnt="3">
        <dgm:presLayoutVars>
          <dgm:bulletEnabled val="1"/>
        </dgm:presLayoutVars>
      </dgm:prSet>
      <dgm:spPr/>
    </dgm:pt>
    <dgm:pt modelId="{1BB7905F-4FD7-4095-BB4F-4B4DB1BB686C}" type="pres">
      <dgm:prSet presAssocID="{94CFB1BB-DD2A-4570-8569-B5833DEA61D6}" presName="ThreeConn_1-2" presStyleLbl="fgAccFollowNode1" presStyleIdx="0" presStyleCnt="2">
        <dgm:presLayoutVars>
          <dgm:bulletEnabled val="1"/>
        </dgm:presLayoutVars>
      </dgm:prSet>
      <dgm:spPr>
        <a:prstGeom prst="mathPlus">
          <a:avLst/>
        </a:prstGeom>
      </dgm:spPr>
    </dgm:pt>
    <dgm:pt modelId="{E5088B24-1AE0-4841-9CC6-12B4BF3B99AC}" type="pres">
      <dgm:prSet presAssocID="{94CFB1BB-DD2A-4570-8569-B5833DEA61D6}" presName="ThreeConn_2-3" presStyleLbl="fgAccFollowNode1" presStyleIdx="1" presStyleCnt="2">
        <dgm:presLayoutVars>
          <dgm:bulletEnabled val="1"/>
        </dgm:presLayoutVars>
      </dgm:prSet>
      <dgm:spPr/>
    </dgm:pt>
    <dgm:pt modelId="{53132AB3-0C17-45D9-AE27-3E0B22D760AA}" type="pres">
      <dgm:prSet presAssocID="{94CFB1BB-DD2A-4570-8569-B5833DEA61D6}" presName="ThreeNodes_1_text" presStyleLbl="node1" presStyleIdx="2" presStyleCnt="3">
        <dgm:presLayoutVars>
          <dgm:bulletEnabled val="1"/>
        </dgm:presLayoutVars>
      </dgm:prSet>
      <dgm:spPr/>
    </dgm:pt>
    <dgm:pt modelId="{14D2FB5C-6067-4BA0-990F-BA839FE1E92E}" type="pres">
      <dgm:prSet presAssocID="{94CFB1BB-DD2A-4570-8569-B5833DEA61D6}" presName="ThreeNodes_2_text" presStyleLbl="node1" presStyleIdx="2" presStyleCnt="3">
        <dgm:presLayoutVars>
          <dgm:bulletEnabled val="1"/>
        </dgm:presLayoutVars>
      </dgm:prSet>
      <dgm:spPr/>
    </dgm:pt>
    <dgm:pt modelId="{9EBF5F6C-C050-4475-BEC3-06B647360645}" type="pres">
      <dgm:prSet presAssocID="{94CFB1BB-DD2A-4570-8569-B5833DEA61D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5FB3E0E-80F2-438B-B32F-3026247FDA7C}" srcId="{94CFB1BB-DD2A-4570-8569-B5833DEA61D6}" destId="{2EF2F8C4-5958-45F3-9E32-F202D2ABA93F}" srcOrd="2" destOrd="0" parTransId="{0EC0B4ED-6364-4603-80FB-ED194525D0D1}" sibTransId="{FD2D1A63-9B55-42C0-8349-889B8AA652B9}"/>
    <dgm:cxn modelId="{9DF22C36-7295-4E0E-B762-CC73B4B0A14E}" type="presOf" srcId="{C63BF36B-874C-4652-9F10-F2885B651F3D}" destId="{9C52167D-1709-48E0-8EF9-27DDB7448011}" srcOrd="0" destOrd="0" presId="urn:microsoft.com/office/officeart/2005/8/layout/vProcess5"/>
    <dgm:cxn modelId="{E252AD3E-39D0-4B93-8745-2C82CA88F2B1}" type="presOf" srcId="{2EF2F8C4-5958-45F3-9E32-F202D2ABA93F}" destId="{9EBF5F6C-C050-4475-BEC3-06B647360645}" srcOrd="1" destOrd="0" presId="urn:microsoft.com/office/officeart/2005/8/layout/vProcess5"/>
    <dgm:cxn modelId="{04C04749-E1B8-49C9-9616-D45A3D821AEF}" type="presOf" srcId="{DF2BD26D-2C7F-4E90-AFC1-8A9824CFA79D}" destId="{C67694F8-EA31-4873-8654-C5F5909CE06F}" srcOrd="0" destOrd="0" presId="urn:microsoft.com/office/officeart/2005/8/layout/vProcess5"/>
    <dgm:cxn modelId="{7B72AB56-FA91-4374-B399-6BE207D9B5D1}" type="presOf" srcId="{41BE1DC2-DCCF-4114-BD17-4EB9F53CDE6E}" destId="{1BB7905F-4FD7-4095-BB4F-4B4DB1BB686C}" srcOrd="0" destOrd="0" presId="urn:microsoft.com/office/officeart/2005/8/layout/vProcess5"/>
    <dgm:cxn modelId="{A4C1195A-DCE6-4ED5-92EA-026C60C50B6E}" type="presOf" srcId="{96F98CBC-18F7-41C3-B0AB-F76DAE88B982}" destId="{E5088B24-1AE0-4841-9CC6-12B4BF3B99AC}" srcOrd="0" destOrd="0" presId="urn:microsoft.com/office/officeart/2005/8/layout/vProcess5"/>
    <dgm:cxn modelId="{9DC54C7C-B563-4665-9922-2A6D62968FEF}" type="presOf" srcId="{DF2BD26D-2C7F-4E90-AFC1-8A9824CFA79D}" destId="{14D2FB5C-6067-4BA0-990F-BA839FE1E92E}" srcOrd="1" destOrd="0" presId="urn:microsoft.com/office/officeart/2005/8/layout/vProcess5"/>
    <dgm:cxn modelId="{FE8EF1B7-F071-4BA6-B6AF-ED9929FB37F4}" srcId="{94CFB1BB-DD2A-4570-8569-B5833DEA61D6}" destId="{C63BF36B-874C-4652-9F10-F2885B651F3D}" srcOrd="0" destOrd="0" parTransId="{B4662982-E023-4A51-9C18-7EDBCD220A84}" sibTransId="{41BE1DC2-DCCF-4114-BD17-4EB9F53CDE6E}"/>
    <dgm:cxn modelId="{163F27D3-650C-4E01-A76F-8A94ABF58303}" type="presOf" srcId="{C63BF36B-874C-4652-9F10-F2885B651F3D}" destId="{53132AB3-0C17-45D9-AE27-3E0B22D760AA}" srcOrd="1" destOrd="0" presId="urn:microsoft.com/office/officeart/2005/8/layout/vProcess5"/>
    <dgm:cxn modelId="{3BA03ADB-1B81-4C23-BB1D-1B6D4976C8FA}" type="presOf" srcId="{2EF2F8C4-5958-45F3-9E32-F202D2ABA93F}" destId="{5C04B7D3-3644-4875-80DB-9E96D1B01B32}" srcOrd="0" destOrd="0" presId="urn:microsoft.com/office/officeart/2005/8/layout/vProcess5"/>
    <dgm:cxn modelId="{04FC5DDC-ED99-4B7F-9E34-B7A3A4F08675}" srcId="{94CFB1BB-DD2A-4570-8569-B5833DEA61D6}" destId="{DF2BD26D-2C7F-4E90-AFC1-8A9824CFA79D}" srcOrd="1" destOrd="0" parTransId="{04557E78-27D4-41DF-BDA0-D1F1B1537ACF}" sibTransId="{96F98CBC-18F7-41C3-B0AB-F76DAE88B982}"/>
    <dgm:cxn modelId="{88B840F9-EE5C-4193-8BF3-37838A58D895}" type="presOf" srcId="{94CFB1BB-DD2A-4570-8569-B5833DEA61D6}" destId="{36AADF0A-8B74-45DB-8EB4-F9650975C4DB}" srcOrd="0" destOrd="0" presId="urn:microsoft.com/office/officeart/2005/8/layout/vProcess5"/>
    <dgm:cxn modelId="{41D7C23D-0466-402F-BCAB-F0A625CAA4C3}" type="presParOf" srcId="{36AADF0A-8B74-45DB-8EB4-F9650975C4DB}" destId="{B8A0B516-8DF6-4990-B404-50C74C5333CE}" srcOrd="0" destOrd="0" presId="urn:microsoft.com/office/officeart/2005/8/layout/vProcess5"/>
    <dgm:cxn modelId="{04638871-7B5B-4FE1-96CF-287470ADBFC6}" type="presParOf" srcId="{36AADF0A-8B74-45DB-8EB4-F9650975C4DB}" destId="{9C52167D-1709-48E0-8EF9-27DDB7448011}" srcOrd="1" destOrd="0" presId="urn:microsoft.com/office/officeart/2005/8/layout/vProcess5"/>
    <dgm:cxn modelId="{545950E4-20A3-414B-B89C-7B8281E6BFF0}" type="presParOf" srcId="{36AADF0A-8B74-45DB-8EB4-F9650975C4DB}" destId="{C67694F8-EA31-4873-8654-C5F5909CE06F}" srcOrd="2" destOrd="0" presId="urn:microsoft.com/office/officeart/2005/8/layout/vProcess5"/>
    <dgm:cxn modelId="{5367506D-94DB-4BB5-83A4-ADA1FC9319BB}" type="presParOf" srcId="{36AADF0A-8B74-45DB-8EB4-F9650975C4DB}" destId="{5C04B7D3-3644-4875-80DB-9E96D1B01B32}" srcOrd="3" destOrd="0" presId="urn:microsoft.com/office/officeart/2005/8/layout/vProcess5"/>
    <dgm:cxn modelId="{3D5596DB-56B4-464A-BD68-ED8F4C62C343}" type="presParOf" srcId="{36AADF0A-8B74-45DB-8EB4-F9650975C4DB}" destId="{1BB7905F-4FD7-4095-BB4F-4B4DB1BB686C}" srcOrd="4" destOrd="0" presId="urn:microsoft.com/office/officeart/2005/8/layout/vProcess5"/>
    <dgm:cxn modelId="{1E31BFFD-EECA-4E8C-A1C9-633A85D6687A}" type="presParOf" srcId="{36AADF0A-8B74-45DB-8EB4-F9650975C4DB}" destId="{E5088B24-1AE0-4841-9CC6-12B4BF3B99AC}" srcOrd="5" destOrd="0" presId="urn:microsoft.com/office/officeart/2005/8/layout/vProcess5"/>
    <dgm:cxn modelId="{1E55FDBA-2E45-4A28-8E89-B0AB71305B28}" type="presParOf" srcId="{36AADF0A-8B74-45DB-8EB4-F9650975C4DB}" destId="{53132AB3-0C17-45D9-AE27-3E0B22D760AA}" srcOrd="6" destOrd="0" presId="urn:microsoft.com/office/officeart/2005/8/layout/vProcess5"/>
    <dgm:cxn modelId="{5698A274-B79B-4CB1-8577-140B69A5F284}" type="presParOf" srcId="{36AADF0A-8B74-45DB-8EB4-F9650975C4DB}" destId="{14D2FB5C-6067-4BA0-990F-BA839FE1E92E}" srcOrd="7" destOrd="0" presId="urn:microsoft.com/office/officeart/2005/8/layout/vProcess5"/>
    <dgm:cxn modelId="{9F2F3D87-76FC-4E1C-8E43-C374AA20BA2A}" type="presParOf" srcId="{36AADF0A-8B74-45DB-8EB4-F9650975C4DB}" destId="{9EBF5F6C-C050-4475-BEC3-06B64736064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7B10DC-0A37-410A-92F6-FC0F8A199A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3BBBBA-3F51-4893-9A34-C403F1D57A69}">
      <dgm:prSet phldrT="[Текст]"/>
      <dgm:spPr/>
      <dgm:t>
        <a:bodyPr/>
        <a:lstStyle/>
        <a:p>
          <a:r>
            <a:rPr lang="ru-RU" dirty="0"/>
            <a:t>РИСК</a:t>
          </a:r>
        </a:p>
      </dgm:t>
    </dgm:pt>
    <dgm:pt modelId="{DA32D2E3-7955-4FC4-89E2-BCF842D32D99}" type="parTrans" cxnId="{AA4B2EC5-223A-4C99-9D71-481FA817DDEA}">
      <dgm:prSet/>
      <dgm:spPr/>
      <dgm:t>
        <a:bodyPr/>
        <a:lstStyle/>
        <a:p>
          <a:endParaRPr lang="ru-RU"/>
        </a:p>
      </dgm:t>
    </dgm:pt>
    <dgm:pt modelId="{7E48DFF5-C8F0-446E-8418-9F020D2D0530}" type="sibTrans" cxnId="{AA4B2EC5-223A-4C99-9D71-481FA817DDEA}">
      <dgm:prSet/>
      <dgm:spPr/>
      <dgm:t>
        <a:bodyPr/>
        <a:lstStyle/>
        <a:p>
          <a:endParaRPr lang="ru-RU"/>
        </a:p>
      </dgm:t>
    </dgm:pt>
    <dgm:pt modelId="{4BC1AC38-6DF8-4D2F-97C0-8CE22DEB128D}">
      <dgm:prSet phldrT="[Текст]"/>
      <dgm:spPr/>
      <dgm:t>
        <a:bodyPr/>
        <a:lstStyle/>
        <a:p>
          <a:r>
            <a:rPr lang="en-GB" altLang="ru-RU" dirty="0">
              <a:solidFill>
                <a:srgbClr val="FFFFFF"/>
              </a:solidFill>
              <a:latin typeface="Arial" panose="020B0604020202020204" pitchFamily="34" charset="0"/>
            </a:rPr>
            <a:t>25% </a:t>
          </a:r>
          <a:r>
            <a:rPr lang="en-GB" altLang="ru-RU" dirty="0" err="1">
              <a:solidFill>
                <a:srgbClr val="FFFFFF"/>
              </a:solidFill>
              <a:latin typeface="Arial" panose="020B0604020202020204" pitchFamily="34" charset="0"/>
            </a:rPr>
            <a:t>назначаемых</a:t>
          </a:r>
          <a:r>
            <a:rPr lang="en-GB" altLang="ru-RU" dirty="0">
              <a:solidFill>
                <a:srgbClr val="FFFFFF"/>
              </a:solidFill>
              <a:latin typeface="Arial" panose="020B0604020202020204" pitchFamily="34" charset="0"/>
            </a:rPr>
            <a:t> </a:t>
          </a:r>
          <a:r>
            <a:rPr lang="en-GB" altLang="ru-RU" dirty="0" err="1">
              <a:solidFill>
                <a:srgbClr val="FFFFFF"/>
              </a:solidFill>
              <a:latin typeface="Arial" panose="020B0604020202020204" pitchFamily="34" charset="0"/>
            </a:rPr>
            <a:t>комбинаций</a:t>
          </a:r>
          <a:r>
            <a:rPr lang="ru-RU" altLang="ru-RU" dirty="0">
              <a:solidFill>
                <a:srgbClr val="FFFFFF"/>
              </a:solidFill>
              <a:latin typeface="Arial" panose="020B0604020202020204" pitchFamily="34" charset="0"/>
            </a:rPr>
            <a:t> </a:t>
          </a:r>
          <a:r>
            <a:rPr lang="en-GB" altLang="ru-RU" dirty="0">
              <a:solidFill>
                <a:srgbClr val="FFFFFF"/>
              </a:solidFill>
              <a:latin typeface="Arial" panose="020B0604020202020204" pitchFamily="34" charset="0"/>
            </a:rPr>
            <a:t>-</a:t>
          </a:r>
        </a:p>
        <a:p>
          <a:r>
            <a:rPr lang="en-GB" altLang="ru-RU" dirty="0" err="1">
              <a:solidFill>
                <a:srgbClr val="FFFFFF"/>
              </a:solidFill>
              <a:latin typeface="Arial" panose="020B0604020202020204" pitchFamily="34" charset="0"/>
            </a:rPr>
            <a:t>потенциально</a:t>
          </a:r>
          <a:r>
            <a:rPr lang="en-GB" altLang="ru-RU" dirty="0">
              <a:solidFill>
                <a:srgbClr val="FFFFFF"/>
              </a:solidFill>
              <a:latin typeface="Arial" panose="020B0604020202020204" pitchFamily="34" charset="0"/>
            </a:rPr>
            <a:t> </a:t>
          </a:r>
          <a:r>
            <a:rPr lang="en-GB" altLang="ru-RU" dirty="0" err="1">
              <a:solidFill>
                <a:srgbClr val="FFFFFF"/>
              </a:solidFill>
              <a:latin typeface="Arial" panose="020B0604020202020204" pitchFamily="34" charset="0"/>
            </a:rPr>
            <a:t>опасные</a:t>
          </a:r>
          <a:endParaRPr lang="ru-RU" dirty="0"/>
        </a:p>
      </dgm:t>
    </dgm:pt>
    <dgm:pt modelId="{FB96247D-14F3-469A-9153-086E0ED4A2E3}" type="parTrans" cxnId="{026AB8F7-10E8-4DEC-9A47-3AA1FA158797}">
      <dgm:prSet/>
      <dgm:spPr/>
      <dgm:t>
        <a:bodyPr/>
        <a:lstStyle/>
        <a:p>
          <a:endParaRPr lang="ru-RU"/>
        </a:p>
      </dgm:t>
    </dgm:pt>
    <dgm:pt modelId="{9D8B97F1-5B23-4C23-BEB9-5BD8F07CE4AA}" type="sibTrans" cxnId="{026AB8F7-10E8-4DEC-9A47-3AA1FA158797}">
      <dgm:prSet/>
      <dgm:spPr/>
      <dgm:t>
        <a:bodyPr/>
        <a:lstStyle/>
        <a:p>
          <a:endParaRPr lang="ru-RU"/>
        </a:p>
      </dgm:t>
    </dgm:pt>
    <dgm:pt modelId="{1C417ED6-DC17-460E-8D72-6E592B126418}">
      <dgm:prSet phldrT="[Текст]"/>
      <dgm:spPr/>
      <dgm:t>
        <a:bodyPr/>
        <a:lstStyle/>
        <a:p>
          <a:r>
            <a:rPr lang="en-GB" altLang="ru-RU" dirty="0" err="1">
              <a:solidFill>
                <a:srgbClr val="FFFFFF"/>
              </a:solidFill>
              <a:latin typeface="Arial" panose="020B0604020202020204" pitchFamily="34" charset="0"/>
            </a:rPr>
            <a:t>При</a:t>
          </a:r>
          <a:r>
            <a:rPr lang="en-GB" altLang="ru-RU" dirty="0">
              <a:solidFill>
                <a:srgbClr val="FFFFFF"/>
              </a:solidFill>
              <a:latin typeface="Arial" panose="020B0604020202020204" pitchFamily="34" charset="0"/>
            </a:rPr>
            <a:t> </a:t>
          </a:r>
          <a:r>
            <a:rPr lang="en-GB" altLang="ru-RU" dirty="0" err="1">
              <a:solidFill>
                <a:srgbClr val="FFFFFF"/>
              </a:solidFill>
              <a:latin typeface="Arial" panose="020B0604020202020204" pitchFamily="34" charset="0"/>
            </a:rPr>
            <a:t>назначении</a:t>
          </a:r>
          <a:r>
            <a:rPr lang="en-GB" altLang="ru-RU" dirty="0">
              <a:solidFill>
                <a:srgbClr val="FFFFFF"/>
              </a:solidFill>
              <a:latin typeface="Arial" panose="020B0604020202020204" pitchFamily="34" charset="0"/>
            </a:rPr>
            <a:t> </a:t>
          </a:r>
          <a:r>
            <a:rPr lang="en-GB" altLang="ru-RU" dirty="0" err="1">
              <a:solidFill>
                <a:srgbClr val="FFFFFF"/>
              </a:solidFill>
              <a:latin typeface="Arial" panose="020B0604020202020204" pitchFamily="34" charset="0"/>
            </a:rPr>
            <a:t>потенциально</a:t>
          </a:r>
          <a:r>
            <a:rPr lang="ru-RU" altLang="ru-RU" dirty="0">
              <a:solidFill>
                <a:srgbClr val="FFFFFF"/>
              </a:solidFill>
              <a:latin typeface="Arial" panose="020B0604020202020204" pitchFamily="34" charset="0"/>
            </a:rPr>
            <a:t> </a:t>
          </a:r>
          <a:r>
            <a:rPr lang="en-GB" altLang="ru-RU" dirty="0" err="1">
              <a:solidFill>
                <a:srgbClr val="FFFFFF"/>
              </a:solidFill>
              <a:latin typeface="Arial" panose="020B0604020202020204" pitchFamily="34" charset="0"/>
            </a:rPr>
            <a:t>опасных</a:t>
          </a:r>
          <a:r>
            <a:rPr lang="en-GB" altLang="ru-RU" dirty="0">
              <a:solidFill>
                <a:srgbClr val="FFFFFF"/>
              </a:solidFill>
              <a:latin typeface="Arial" panose="020B0604020202020204" pitchFamily="34" charset="0"/>
            </a:rPr>
            <a:t> </a:t>
          </a:r>
          <a:r>
            <a:rPr lang="en-GB" altLang="ru-RU" dirty="0" err="1">
              <a:solidFill>
                <a:srgbClr val="FFFFFF"/>
              </a:solidFill>
              <a:latin typeface="Arial" panose="020B0604020202020204" pitchFamily="34" charset="0"/>
            </a:rPr>
            <a:t>комбинаций</a:t>
          </a:r>
          <a:r>
            <a:rPr lang="en-GB" altLang="ru-RU" dirty="0">
              <a:solidFill>
                <a:srgbClr val="FFFFFF"/>
              </a:solidFill>
              <a:latin typeface="Arial" panose="020B0604020202020204" pitchFamily="34" charset="0"/>
            </a:rPr>
            <a:t> в 8% </a:t>
          </a:r>
          <a:r>
            <a:rPr lang="en-GB" altLang="ru-RU" dirty="0" err="1">
              <a:solidFill>
                <a:srgbClr val="FFFFFF"/>
              </a:solidFill>
              <a:latin typeface="Arial" panose="020B0604020202020204" pitchFamily="34" charset="0"/>
            </a:rPr>
            <a:t>развиваются</a:t>
          </a:r>
          <a:r>
            <a:rPr lang="en-GB" altLang="ru-RU" dirty="0">
              <a:solidFill>
                <a:srgbClr val="FFFFFF"/>
              </a:solidFill>
              <a:latin typeface="Arial" panose="020B0604020202020204" pitchFamily="34" charset="0"/>
            </a:rPr>
            <a:t> Н</a:t>
          </a:r>
          <a:r>
            <a:rPr lang="ru-RU" altLang="ru-RU" dirty="0">
              <a:solidFill>
                <a:srgbClr val="FFFFFF"/>
              </a:solidFill>
              <a:latin typeface="Arial" panose="020B0604020202020204" pitchFamily="34" charset="0"/>
            </a:rPr>
            <a:t>П</a:t>
          </a:r>
          <a:r>
            <a:rPr lang="en-GB" altLang="ru-RU" dirty="0">
              <a:solidFill>
                <a:srgbClr val="FFFFFF"/>
              </a:solidFill>
              <a:latin typeface="Arial" panose="020B0604020202020204" pitchFamily="34" charset="0"/>
            </a:rPr>
            <a:t>Р</a:t>
          </a:r>
          <a:endParaRPr lang="ru-RU" dirty="0"/>
        </a:p>
      </dgm:t>
    </dgm:pt>
    <dgm:pt modelId="{051DAF32-E910-42B2-8023-4B30BCCC4D6C}" type="parTrans" cxnId="{C4C776DD-73C1-4834-B79D-0EDAAF6DFCD1}">
      <dgm:prSet/>
      <dgm:spPr/>
      <dgm:t>
        <a:bodyPr/>
        <a:lstStyle/>
        <a:p>
          <a:endParaRPr lang="ru-RU"/>
        </a:p>
      </dgm:t>
    </dgm:pt>
    <dgm:pt modelId="{3C87F148-CE7D-48F9-AA14-BDFC0BB7CA3A}" type="sibTrans" cxnId="{C4C776DD-73C1-4834-B79D-0EDAAF6DFCD1}">
      <dgm:prSet/>
      <dgm:spPr/>
      <dgm:t>
        <a:bodyPr/>
        <a:lstStyle/>
        <a:p>
          <a:endParaRPr lang="ru-RU"/>
        </a:p>
      </dgm:t>
    </dgm:pt>
    <dgm:pt modelId="{7F5D834C-BEC0-4A1F-B7C7-AD54553BCD66}">
      <dgm:prSet phldrT="[Текст]"/>
      <dgm:spPr/>
      <dgm:t>
        <a:bodyPr/>
        <a:lstStyle/>
        <a:p>
          <a:endParaRPr lang="ru-RU" dirty="0"/>
        </a:p>
      </dgm:t>
    </dgm:pt>
    <dgm:pt modelId="{A5955FE4-2490-4AA7-A62B-AF8AF67FA30E}" type="parTrans" cxnId="{C19E0400-EC8F-4221-B536-2376A711001B}">
      <dgm:prSet/>
      <dgm:spPr/>
      <dgm:t>
        <a:bodyPr/>
        <a:lstStyle/>
        <a:p>
          <a:endParaRPr lang="ru-RU"/>
        </a:p>
      </dgm:t>
    </dgm:pt>
    <dgm:pt modelId="{0CBBBF6D-91B6-4152-8A32-822A7D6CE8D3}" type="sibTrans" cxnId="{C19E0400-EC8F-4221-B536-2376A711001B}">
      <dgm:prSet/>
      <dgm:spPr/>
      <dgm:t>
        <a:bodyPr/>
        <a:lstStyle/>
        <a:p>
          <a:endParaRPr lang="ru-RU"/>
        </a:p>
      </dgm:t>
    </dgm:pt>
    <dgm:pt modelId="{D6574930-5810-49D9-98DB-971E4C2E12DD}" type="pres">
      <dgm:prSet presAssocID="{267B10DC-0A37-410A-92F6-FC0F8A199A4E}" presName="linear" presStyleCnt="0">
        <dgm:presLayoutVars>
          <dgm:animLvl val="lvl"/>
          <dgm:resizeHandles val="exact"/>
        </dgm:presLayoutVars>
      </dgm:prSet>
      <dgm:spPr/>
    </dgm:pt>
    <dgm:pt modelId="{CB59273A-FBE0-4877-8CD2-0AA17A7D8673}" type="pres">
      <dgm:prSet presAssocID="{FA3BBBBA-3F51-4893-9A34-C403F1D57A6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DD495F2-DDDF-4A01-91BA-207F4CD88C91}" type="pres">
      <dgm:prSet presAssocID="{FA3BBBBA-3F51-4893-9A34-C403F1D57A6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19E0400-EC8F-4221-B536-2376A711001B}" srcId="{FA3BBBBA-3F51-4893-9A34-C403F1D57A69}" destId="{7F5D834C-BEC0-4A1F-B7C7-AD54553BCD66}" srcOrd="2" destOrd="0" parTransId="{A5955FE4-2490-4AA7-A62B-AF8AF67FA30E}" sibTransId="{0CBBBF6D-91B6-4152-8A32-822A7D6CE8D3}"/>
    <dgm:cxn modelId="{59B08484-7D68-4A44-AC0B-A51C7F9B9AA1}" type="presOf" srcId="{FA3BBBBA-3F51-4893-9A34-C403F1D57A69}" destId="{CB59273A-FBE0-4877-8CD2-0AA17A7D8673}" srcOrd="0" destOrd="0" presId="urn:microsoft.com/office/officeart/2005/8/layout/vList2"/>
    <dgm:cxn modelId="{3494CA86-FA5E-4CCA-906F-C0F1DAAE6A97}" type="presOf" srcId="{4BC1AC38-6DF8-4D2F-97C0-8CE22DEB128D}" destId="{FDD495F2-DDDF-4A01-91BA-207F4CD88C91}" srcOrd="0" destOrd="0" presId="urn:microsoft.com/office/officeart/2005/8/layout/vList2"/>
    <dgm:cxn modelId="{361947BA-68D1-4961-AD3E-5A8C9873C447}" type="presOf" srcId="{7F5D834C-BEC0-4A1F-B7C7-AD54553BCD66}" destId="{FDD495F2-DDDF-4A01-91BA-207F4CD88C91}" srcOrd="0" destOrd="2" presId="urn:microsoft.com/office/officeart/2005/8/layout/vList2"/>
    <dgm:cxn modelId="{AA4B2EC5-223A-4C99-9D71-481FA817DDEA}" srcId="{267B10DC-0A37-410A-92F6-FC0F8A199A4E}" destId="{FA3BBBBA-3F51-4893-9A34-C403F1D57A69}" srcOrd="0" destOrd="0" parTransId="{DA32D2E3-7955-4FC4-89E2-BCF842D32D99}" sibTransId="{7E48DFF5-C8F0-446E-8418-9F020D2D0530}"/>
    <dgm:cxn modelId="{DC23CBDA-178C-455C-9460-0DD4CAAC74F3}" type="presOf" srcId="{267B10DC-0A37-410A-92F6-FC0F8A199A4E}" destId="{D6574930-5810-49D9-98DB-971E4C2E12DD}" srcOrd="0" destOrd="0" presId="urn:microsoft.com/office/officeart/2005/8/layout/vList2"/>
    <dgm:cxn modelId="{C4C776DD-73C1-4834-B79D-0EDAAF6DFCD1}" srcId="{FA3BBBBA-3F51-4893-9A34-C403F1D57A69}" destId="{1C417ED6-DC17-460E-8D72-6E592B126418}" srcOrd="1" destOrd="0" parTransId="{051DAF32-E910-42B2-8023-4B30BCCC4D6C}" sibTransId="{3C87F148-CE7D-48F9-AA14-BDFC0BB7CA3A}"/>
    <dgm:cxn modelId="{026AB8F7-10E8-4DEC-9A47-3AA1FA158797}" srcId="{FA3BBBBA-3F51-4893-9A34-C403F1D57A69}" destId="{4BC1AC38-6DF8-4D2F-97C0-8CE22DEB128D}" srcOrd="0" destOrd="0" parTransId="{FB96247D-14F3-469A-9153-086E0ED4A2E3}" sibTransId="{9D8B97F1-5B23-4C23-BEB9-5BD8F07CE4AA}"/>
    <dgm:cxn modelId="{1C4EE2FA-BA48-4BE6-9B82-3FF163FA4E09}" type="presOf" srcId="{1C417ED6-DC17-460E-8D72-6E592B126418}" destId="{FDD495F2-DDDF-4A01-91BA-207F4CD88C91}" srcOrd="0" destOrd="1" presId="urn:microsoft.com/office/officeart/2005/8/layout/vList2"/>
    <dgm:cxn modelId="{65EC4BBA-97B9-49B8-B525-EB1A060B2E86}" type="presParOf" srcId="{D6574930-5810-49D9-98DB-971E4C2E12DD}" destId="{CB59273A-FBE0-4877-8CD2-0AA17A7D8673}" srcOrd="0" destOrd="0" presId="urn:microsoft.com/office/officeart/2005/8/layout/vList2"/>
    <dgm:cxn modelId="{E49755F4-4B75-4E61-AB8B-115968AC66F1}" type="presParOf" srcId="{D6574930-5810-49D9-98DB-971E4C2E12DD}" destId="{FDD495F2-DDDF-4A01-91BA-207F4CD88C9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D9A634-661A-4655-AF1A-C7C6AA2DFF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614BCF-230C-498B-ACA5-5D1F372A4209}">
      <dgm:prSet phldrT="[Текст]"/>
      <dgm:spPr/>
      <dgm:t>
        <a:bodyPr/>
        <a:lstStyle/>
        <a:p>
          <a:r>
            <a:rPr lang="ru-RU" dirty="0"/>
            <a:t>Фармацевтическое</a:t>
          </a:r>
        </a:p>
      </dgm:t>
    </dgm:pt>
    <dgm:pt modelId="{664861EF-45BC-4B27-9C4A-A99E4ACE4583}" type="parTrans" cxnId="{DEB3EB28-17E7-4D06-9FDB-9C04C28A1C0D}">
      <dgm:prSet/>
      <dgm:spPr/>
      <dgm:t>
        <a:bodyPr/>
        <a:lstStyle/>
        <a:p>
          <a:endParaRPr lang="ru-RU"/>
        </a:p>
      </dgm:t>
    </dgm:pt>
    <dgm:pt modelId="{FB879145-3AC8-4977-8918-8986E5D4DAF8}" type="sibTrans" cxnId="{DEB3EB28-17E7-4D06-9FDB-9C04C28A1C0D}">
      <dgm:prSet/>
      <dgm:spPr/>
      <dgm:t>
        <a:bodyPr/>
        <a:lstStyle/>
        <a:p>
          <a:endParaRPr lang="ru-RU"/>
        </a:p>
      </dgm:t>
    </dgm:pt>
    <dgm:pt modelId="{B2C48EB8-264E-4E57-BAAE-3A088F06EB86}">
      <dgm:prSet phldrT="[Текст]"/>
      <dgm:spPr/>
      <dgm:t>
        <a:bodyPr/>
        <a:lstStyle/>
        <a:p>
          <a:r>
            <a:rPr lang="ru-RU" dirty="0"/>
            <a:t>Физико-химические реакции</a:t>
          </a:r>
        </a:p>
      </dgm:t>
    </dgm:pt>
    <dgm:pt modelId="{B5022A1B-B88F-4204-886D-6385A386208D}" type="parTrans" cxnId="{C51010D8-E266-4BB3-A7E1-03471C7ED250}">
      <dgm:prSet/>
      <dgm:spPr/>
      <dgm:t>
        <a:bodyPr/>
        <a:lstStyle/>
        <a:p>
          <a:endParaRPr lang="ru-RU"/>
        </a:p>
      </dgm:t>
    </dgm:pt>
    <dgm:pt modelId="{72297F54-30B2-4DB4-894D-B570732AFD1F}" type="sibTrans" cxnId="{C51010D8-E266-4BB3-A7E1-03471C7ED250}">
      <dgm:prSet/>
      <dgm:spPr/>
      <dgm:t>
        <a:bodyPr/>
        <a:lstStyle/>
        <a:p>
          <a:endParaRPr lang="ru-RU"/>
        </a:p>
      </dgm:t>
    </dgm:pt>
    <dgm:pt modelId="{6C043575-07AF-4605-931C-B985797DBF82}">
      <dgm:prSet phldrT="[Текст]"/>
      <dgm:spPr/>
      <dgm:t>
        <a:bodyPr/>
        <a:lstStyle/>
        <a:p>
          <a:r>
            <a:rPr lang="ru-RU" dirty="0"/>
            <a:t>Фармакокинетическое</a:t>
          </a:r>
        </a:p>
      </dgm:t>
    </dgm:pt>
    <dgm:pt modelId="{68085076-918F-4ACD-95D3-B72B5309EF33}" type="parTrans" cxnId="{3F5CEB5D-9802-41E6-AF82-9E77487E3FBF}">
      <dgm:prSet/>
      <dgm:spPr/>
      <dgm:t>
        <a:bodyPr/>
        <a:lstStyle/>
        <a:p>
          <a:endParaRPr lang="ru-RU"/>
        </a:p>
      </dgm:t>
    </dgm:pt>
    <dgm:pt modelId="{F9925531-A6AF-45E1-B4D5-3EF04363EE5F}" type="sibTrans" cxnId="{3F5CEB5D-9802-41E6-AF82-9E77487E3FBF}">
      <dgm:prSet/>
      <dgm:spPr/>
      <dgm:t>
        <a:bodyPr/>
        <a:lstStyle/>
        <a:p>
          <a:endParaRPr lang="ru-RU"/>
        </a:p>
      </dgm:t>
    </dgm:pt>
    <dgm:pt modelId="{2F6E6521-6853-4747-9AFA-CB06AF08A0F7}">
      <dgm:prSet phldrT="[Текст]"/>
      <dgm:spPr/>
      <dgm:t>
        <a:bodyPr/>
        <a:lstStyle/>
        <a:p>
          <a:r>
            <a:rPr lang="ru-RU" dirty="0"/>
            <a:t>Изменение концентрации ЛС</a:t>
          </a:r>
        </a:p>
      </dgm:t>
    </dgm:pt>
    <dgm:pt modelId="{D9E2A861-2205-48C2-A5C8-5838D8348CB7}" type="parTrans" cxnId="{5A5B5296-084C-47F6-A252-CD510DB1037A}">
      <dgm:prSet/>
      <dgm:spPr/>
      <dgm:t>
        <a:bodyPr/>
        <a:lstStyle/>
        <a:p>
          <a:endParaRPr lang="ru-RU"/>
        </a:p>
      </dgm:t>
    </dgm:pt>
    <dgm:pt modelId="{C649DC23-F1EE-444C-A7AF-7F6CEC7979F8}" type="sibTrans" cxnId="{5A5B5296-084C-47F6-A252-CD510DB1037A}">
      <dgm:prSet/>
      <dgm:spPr/>
      <dgm:t>
        <a:bodyPr/>
        <a:lstStyle/>
        <a:p>
          <a:endParaRPr lang="ru-RU"/>
        </a:p>
      </dgm:t>
    </dgm:pt>
    <dgm:pt modelId="{2EA2E387-1A58-46B1-B751-377C80C17D78}">
      <dgm:prSet phldrT="[Текст]"/>
      <dgm:spPr/>
      <dgm:t>
        <a:bodyPr/>
        <a:lstStyle/>
        <a:p>
          <a:r>
            <a:rPr lang="en-GB" altLang="ru-RU" dirty="0" err="1">
              <a:solidFill>
                <a:schemeClr val="tx1"/>
              </a:solidFill>
              <a:latin typeface="Arial" panose="020B0604020202020204" pitchFamily="34" charset="0"/>
            </a:rPr>
            <a:t>Изменение</a:t>
          </a:r>
          <a:r>
            <a:rPr lang="en-GB" altLang="ru-RU" dirty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en-GB" altLang="ru-RU" dirty="0" err="1">
              <a:solidFill>
                <a:schemeClr val="tx1"/>
              </a:solidFill>
              <a:latin typeface="Arial" panose="020B0604020202020204" pitchFamily="34" charset="0"/>
            </a:rPr>
            <a:t>механизма</a:t>
          </a:r>
          <a:r>
            <a:rPr lang="ru-RU" altLang="ru-RU" dirty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en-GB" altLang="ru-RU" dirty="0" err="1">
              <a:solidFill>
                <a:schemeClr val="tx1"/>
              </a:solidFill>
              <a:latin typeface="Arial" panose="020B0604020202020204" pitchFamily="34" charset="0"/>
            </a:rPr>
            <a:t>действия</a:t>
          </a:r>
          <a:r>
            <a:rPr lang="en-GB" altLang="ru-RU" dirty="0">
              <a:solidFill>
                <a:schemeClr val="tx1"/>
              </a:solidFill>
              <a:latin typeface="Arial" panose="020B0604020202020204" pitchFamily="34" charset="0"/>
            </a:rPr>
            <a:t> ЛС </a:t>
          </a:r>
          <a:r>
            <a:rPr lang="en-GB" altLang="ru-RU" dirty="0" err="1">
              <a:solidFill>
                <a:schemeClr val="tx1"/>
              </a:solidFill>
              <a:latin typeface="Arial" panose="020B0604020202020204" pitchFamily="34" charset="0"/>
            </a:rPr>
            <a:t>на</a:t>
          </a:r>
          <a:r>
            <a:rPr lang="en-GB" altLang="ru-RU" dirty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en-GB" altLang="ru-RU" dirty="0" err="1">
              <a:solidFill>
                <a:schemeClr val="tx1"/>
              </a:solidFill>
              <a:latin typeface="Arial" panose="020B0604020202020204" pitchFamily="34" charset="0"/>
            </a:rPr>
            <a:t>уровне</a:t>
          </a:r>
          <a:r>
            <a:rPr lang="ru-RU" altLang="ru-RU" dirty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en-GB" altLang="ru-RU" dirty="0" err="1">
              <a:solidFill>
                <a:schemeClr val="tx1"/>
              </a:solidFill>
              <a:latin typeface="Arial" panose="020B0604020202020204" pitchFamily="34" charset="0"/>
            </a:rPr>
            <a:t>молекул-мишеней</a:t>
          </a:r>
          <a:endParaRPr lang="ru-RU" dirty="0">
            <a:solidFill>
              <a:schemeClr val="tx1"/>
            </a:solidFill>
          </a:endParaRPr>
        </a:p>
      </dgm:t>
    </dgm:pt>
    <dgm:pt modelId="{7B23E3DB-3379-4E07-9625-FE3909F80C1C}" type="parTrans" cxnId="{C2F51E9B-64B6-4364-A4B0-9F18350C782A}">
      <dgm:prSet/>
      <dgm:spPr/>
      <dgm:t>
        <a:bodyPr/>
        <a:lstStyle/>
        <a:p>
          <a:endParaRPr lang="ru-RU"/>
        </a:p>
      </dgm:t>
    </dgm:pt>
    <dgm:pt modelId="{3E56D7E5-FE58-4162-880B-43B0B0ED155A}" type="sibTrans" cxnId="{C2F51E9B-64B6-4364-A4B0-9F18350C782A}">
      <dgm:prSet/>
      <dgm:spPr/>
      <dgm:t>
        <a:bodyPr/>
        <a:lstStyle/>
        <a:p>
          <a:endParaRPr lang="ru-RU"/>
        </a:p>
      </dgm:t>
    </dgm:pt>
    <dgm:pt modelId="{9BEE8FEA-21EA-4F56-983C-20C00E335A62}">
      <dgm:prSet phldrT="[Текст]"/>
      <dgm:spPr/>
      <dgm:t>
        <a:bodyPr/>
        <a:lstStyle/>
        <a:p>
          <a:r>
            <a:rPr lang="ru-RU" dirty="0"/>
            <a:t>Фармакодинамическое</a:t>
          </a:r>
        </a:p>
      </dgm:t>
    </dgm:pt>
    <dgm:pt modelId="{B34A8279-5325-4540-B7B5-8E191C8E0920}" type="parTrans" cxnId="{9CD36B1B-9AA9-4B5B-8BC0-2F727A96A2FB}">
      <dgm:prSet/>
      <dgm:spPr/>
      <dgm:t>
        <a:bodyPr/>
        <a:lstStyle/>
        <a:p>
          <a:endParaRPr lang="ru-RU"/>
        </a:p>
      </dgm:t>
    </dgm:pt>
    <dgm:pt modelId="{DE8664A4-E931-48CC-85AC-7F5F46EADBA5}" type="sibTrans" cxnId="{9CD36B1B-9AA9-4B5B-8BC0-2F727A96A2FB}">
      <dgm:prSet/>
      <dgm:spPr/>
      <dgm:t>
        <a:bodyPr/>
        <a:lstStyle/>
        <a:p>
          <a:endParaRPr lang="ru-RU"/>
        </a:p>
      </dgm:t>
    </dgm:pt>
    <dgm:pt modelId="{17EF263F-240D-4967-8842-058C1B9250EB}" type="pres">
      <dgm:prSet presAssocID="{4FD9A634-661A-4655-AF1A-C7C6AA2DFF41}" presName="linear" presStyleCnt="0">
        <dgm:presLayoutVars>
          <dgm:animLvl val="lvl"/>
          <dgm:resizeHandles val="exact"/>
        </dgm:presLayoutVars>
      </dgm:prSet>
      <dgm:spPr/>
    </dgm:pt>
    <dgm:pt modelId="{A1C45BB4-5037-4405-8759-BBE1B0F1BC1F}" type="pres">
      <dgm:prSet presAssocID="{34614BCF-230C-498B-ACA5-5D1F372A420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1E059FE-C832-4851-9D0A-C8B738A35824}" type="pres">
      <dgm:prSet presAssocID="{34614BCF-230C-498B-ACA5-5D1F372A4209}" presName="childText" presStyleLbl="revTx" presStyleIdx="0" presStyleCnt="3">
        <dgm:presLayoutVars>
          <dgm:bulletEnabled val="1"/>
        </dgm:presLayoutVars>
      </dgm:prSet>
      <dgm:spPr/>
    </dgm:pt>
    <dgm:pt modelId="{82ED0343-BC48-46F9-8402-CA7E31F48EAF}" type="pres">
      <dgm:prSet presAssocID="{6C043575-07AF-4605-931C-B985797DBF8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5AAB752-8B6D-4543-8CEE-A6C1C15A89A9}" type="pres">
      <dgm:prSet presAssocID="{6C043575-07AF-4605-931C-B985797DBF82}" presName="childText" presStyleLbl="revTx" presStyleIdx="1" presStyleCnt="3">
        <dgm:presLayoutVars>
          <dgm:bulletEnabled val="1"/>
        </dgm:presLayoutVars>
      </dgm:prSet>
      <dgm:spPr/>
    </dgm:pt>
    <dgm:pt modelId="{A84B7DC7-39B3-45AB-BEDD-4DC623D24C99}" type="pres">
      <dgm:prSet presAssocID="{9BEE8FEA-21EA-4F56-983C-20C00E335A6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6E6116F-3288-48A1-9B68-0CB67CFF423B}" type="pres">
      <dgm:prSet presAssocID="{9BEE8FEA-21EA-4F56-983C-20C00E335A62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CD36B1B-9AA9-4B5B-8BC0-2F727A96A2FB}" srcId="{4FD9A634-661A-4655-AF1A-C7C6AA2DFF41}" destId="{9BEE8FEA-21EA-4F56-983C-20C00E335A62}" srcOrd="2" destOrd="0" parTransId="{B34A8279-5325-4540-B7B5-8E191C8E0920}" sibTransId="{DE8664A4-E931-48CC-85AC-7F5F46EADBA5}"/>
    <dgm:cxn modelId="{DEB3EB28-17E7-4D06-9FDB-9C04C28A1C0D}" srcId="{4FD9A634-661A-4655-AF1A-C7C6AA2DFF41}" destId="{34614BCF-230C-498B-ACA5-5D1F372A4209}" srcOrd="0" destOrd="0" parTransId="{664861EF-45BC-4B27-9C4A-A99E4ACE4583}" sibTransId="{FB879145-3AC8-4977-8918-8986E5D4DAF8}"/>
    <dgm:cxn modelId="{A275E42A-3E17-4DF3-A3B7-1C2E50E46610}" type="presOf" srcId="{34614BCF-230C-498B-ACA5-5D1F372A4209}" destId="{A1C45BB4-5037-4405-8759-BBE1B0F1BC1F}" srcOrd="0" destOrd="0" presId="urn:microsoft.com/office/officeart/2005/8/layout/vList2"/>
    <dgm:cxn modelId="{3F5CEB5D-9802-41E6-AF82-9E77487E3FBF}" srcId="{4FD9A634-661A-4655-AF1A-C7C6AA2DFF41}" destId="{6C043575-07AF-4605-931C-B985797DBF82}" srcOrd="1" destOrd="0" parTransId="{68085076-918F-4ACD-95D3-B72B5309EF33}" sibTransId="{F9925531-A6AF-45E1-B4D5-3EF04363EE5F}"/>
    <dgm:cxn modelId="{3B3E7A72-4EBF-4D68-950B-A5EA81427E7D}" type="presOf" srcId="{6C043575-07AF-4605-931C-B985797DBF82}" destId="{82ED0343-BC48-46F9-8402-CA7E31F48EAF}" srcOrd="0" destOrd="0" presId="urn:microsoft.com/office/officeart/2005/8/layout/vList2"/>
    <dgm:cxn modelId="{4C774782-75B3-45DD-A8F5-E3AACE149C37}" type="presOf" srcId="{2EA2E387-1A58-46B1-B751-377C80C17D78}" destId="{A6E6116F-3288-48A1-9B68-0CB67CFF423B}" srcOrd="0" destOrd="0" presId="urn:microsoft.com/office/officeart/2005/8/layout/vList2"/>
    <dgm:cxn modelId="{BB5FFD8F-70A5-4F57-8488-7E5791E55337}" type="presOf" srcId="{B2C48EB8-264E-4E57-BAAE-3A088F06EB86}" destId="{51E059FE-C832-4851-9D0A-C8B738A35824}" srcOrd="0" destOrd="0" presId="urn:microsoft.com/office/officeart/2005/8/layout/vList2"/>
    <dgm:cxn modelId="{5A5B5296-084C-47F6-A252-CD510DB1037A}" srcId="{6C043575-07AF-4605-931C-B985797DBF82}" destId="{2F6E6521-6853-4747-9AFA-CB06AF08A0F7}" srcOrd="0" destOrd="0" parTransId="{D9E2A861-2205-48C2-A5C8-5838D8348CB7}" sibTransId="{C649DC23-F1EE-444C-A7AF-7F6CEC7979F8}"/>
    <dgm:cxn modelId="{C2F51E9B-64B6-4364-A4B0-9F18350C782A}" srcId="{9BEE8FEA-21EA-4F56-983C-20C00E335A62}" destId="{2EA2E387-1A58-46B1-B751-377C80C17D78}" srcOrd="0" destOrd="0" parTransId="{7B23E3DB-3379-4E07-9625-FE3909F80C1C}" sibTransId="{3E56D7E5-FE58-4162-880B-43B0B0ED155A}"/>
    <dgm:cxn modelId="{A4DDB5BD-A130-4957-BB78-27CF33BD4049}" type="presOf" srcId="{4FD9A634-661A-4655-AF1A-C7C6AA2DFF41}" destId="{17EF263F-240D-4967-8842-058C1B9250EB}" srcOrd="0" destOrd="0" presId="urn:microsoft.com/office/officeart/2005/8/layout/vList2"/>
    <dgm:cxn modelId="{8A4E57C3-F7C9-44BF-A633-910318C922C9}" type="presOf" srcId="{9BEE8FEA-21EA-4F56-983C-20C00E335A62}" destId="{A84B7DC7-39B3-45AB-BEDD-4DC623D24C99}" srcOrd="0" destOrd="0" presId="urn:microsoft.com/office/officeart/2005/8/layout/vList2"/>
    <dgm:cxn modelId="{C51010D8-E266-4BB3-A7E1-03471C7ED250}" srcId="{34614BCF-230C-498B-ACA5-5D1F372A4209}" destId="{B2C48EB8-264E-4E57-BAAE-3A088F06EB86}" srcOrd="0" destOrd="0" parTransId="{B5022A1B-B88F-4204-886D-6385A386208D}" sibTransId="{72297F54-30B2-4DB4-894D-B570732AFD1F}"/>
    <dgm:cxn modelId="{6EFF0ADB-C310-40A5-A72F-91A49F79E818}" type="presOf" srcId="{2F6E6521-6853-4747-9AFA-CB06AF08A0F7}" destId="{65AAB752-8B6D-4543-8CEE-A6C1C15A89A9}" srcOrd="0" destOrd="0" presId="urn:microsoft.com/office/officeart/2005/8/layout/vList2"/>
    <dgm:cxn modelId="{3342D15B-2F22-45FD-AA01-1AFA6ED49E7E}" type="presParOf" srcId="{17EF263F-240D-4967-8842-058C1B9250EB}" destId="{A1C45BB4-5037-4405-8759-BBE1B0F1BC1F}" srcOrd="0" destOrd="0" presId="urn:microsoft.com/office/officeart/2005/8/layout/vList2"/>
    <dgm:cxn modelId="{119D3722-CE4C-4A2D-928D-F093A3304E66}" type="presParOf" srcId="{17EF263F-240D-4967-8842-058C1B9250EB}" destId="{51E059FE-C832-4851-9D0A-C8B738A35824}" srcOrd="1" destOrd="0" presId="urn:microsoft.com/office/officeart/2005/8/layout/vList2"/>
    <dgm:cxn modelId="{2229C6AC-EC0B-4DA2-AD89-E1372A05262A}" type="presParOf" srcId="{17EF263F-240D-4967-8842-058C1B9250EB}" destId="{82ED0343-BC48-46F9-8402-CA7E31F48EAF}" srcOrd="2" destOrd="0" presId="urn:microsoft.com/office/officeart/2005/8/layout/vList2"/>
    <dgm:cxn modelId="{719B1C40-3CCC-4A88-8B13-FCD84A86BCCA}" type="presParOf" srcId="{17EF263F-240D-4967-8842-058C1B9250EB}" destId="{65AAB752-8B6D-4543-8CEE-A6C1C15A89A9}" srcOrd="3" destOrd="0" presId="urn:microsoft.com/office/officeart/2005/8/layout/vList2"/>
    <dgm:cxn modelId="{AB288F51-4136-4811-9747-696572E44A01}" type="presParOf" srcId="{17EF263F-240D-4967-8842-058C1B9250EB}" destId="{A84B7DC7-39B3-45AB-BEDD-4DC623D24C99}" srcOrd="4" destOrd="0" presId="urn:microsoft.com/office/officeart/2005/8/layout/vList2"/>
    <dgm:cxn modelId="{E6931B2A-B255-4A9F-A561-971B3D551371}" type="presParOf" srcId="{17EF263F-240D-4967-8842-058C1B9250EB}" destId="{A6E6116F-3288-48A1-9B68-0CB67CFF423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CFB1BB-DD2A-4570-8569-B5833DEA61D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3BF36B-874C-4652-9F10-F2885B651F3D}">
      <dgm:prSet phldrT="[Текст]"/>
      <dgm:spPr/>
      <dgm:t>
        <a:bodyPr/>
        <a:lstStyle/>
        <a:p>
          <a:r>
            <a:rPr lang="ru-RU" dirty="0"/>
            <a:t>Витамин </a:t>
          </a:r>
          <a:r>
            <a:rPr lang="en-US" dirty="0"/>
            <a:t>C</a:t>
          </a:r>
          <a:endParaRPr lang="ru-RU" dirty="0"/>
        </a:p>
      </dgm:t>
    </dgm:pt>
    <dgm:pt modelId="{B4662982-E023-4A51-9C18-7EDBCD220A84}" type="parTrans" cxnId="{FE8EF1B7-F071-4BA6-B6AF-ED9929FB37F4}">
      <dgm:prSet/>
      <dgm:spPr/>
      <dgm:t>
        <a:bodyPr/>
        <a:lstStyle/>
        <a:p>
          <a:endParaRPr lang="ru-RU"/>
        </a:p>
      </dgm:t>
    </dgm:pt>
    <dgm:pt modelId="{41BE1DC2-DCCF-4114-BD17-4EB9F53CDE6E}" type="sibTrans" cxnId="{FE8EF1B7-F071-4BA6-B6AF-ED9929FB37F4}">
      <dgm:prSet/>
      <dgm:spPr/>
      <dgm:t>
        <a:bodyPr/>
        <a:lstStyle/>
        <a:p>
          <a:endParaRPr lang="ru-RU"/>
        </a:p>
      </dgm:t>
    </dgm:pt>
    <dgm:pt modelId="{DF2BD26D-2C7F-4E90-AFC1-8A9824CFA79D}">
      <dgm:prSet phldrT="[Текст]"/>
      <dgm:spPr/>
      <dgm:t>
        <a:bodyPr/>
        <a:lstStyle/>
        <a:p>
          <a:r>
            <a:rPr lang="ru-RU" dirty="0"/>
            <a:t>Витамин </a:t>
          </a:r>
          <a:r>
            <a:rPr lang="en-US" dirty="0"/>
            <a:t>B12</a:t>
          </a:r>
          <a:endParaRPr lang="ru-RU" dirty="0"/>
        </a:p>
      </dgm:t>
    </dgm:pt>
    <dgm:pt modelId="{04557E78-27D4-41DF-BDA0-D1F1B1537ACF}" type="parTrans" cxnId="{04FC5DDC-ED99-4B7F-9E34-B7A3A4F08675}">
      <dgm:prSet/>
      <dgm:spPr/>
      <dgm:t>
        <a:bodyPr/>
        <a:lstStyle/>
        <a:p>
          <a:endParaRPr lang="ru-RU"/>
        </a:p>
      </dgm:t>
    </dgm:pt>
    <dgm:pt modelId="{96F98CBC-18F7-41C3-B0AB-F76DAE88B982}" type="sibTrans" cxnId="{04FC5DDC-ED99-4B7F-9E34-B7A3A4F08675}">
      <dgm:prSet/>
      <dgm:spPr/>
      <dgm:t>
        <a:bodyPr/>
        <a:lstStyle/>
        <a:p>
          <a:endParaRPr lang="ru-RU"/>
        </a:p>
      </dgm:t>
    </dgm:pt>
    <dgm:pt modelId="{2EF2F8C4-5958-45F3-9E32-F202D2ABA93F}">
      <dgm:prSet phldrT="[Текст]"/>
      <dgm:spPr>
        <a:solidFill>
          <a:schemeClr val="accent2"/>
        </a:solidFill>
      </dgm:spPr>
      <dgm:t>
        <a:bodyPr/>
        <a:lstStyle/>
        <a:p>
          <a:r>
            <a:rPr lang="en-GB" altLang="ru-RU" dirty="0" err="1">
              <a:solidFill>
                <a:srgbClr val="FFFFFF"/>
              </a:solidFill>
            </a:rPr>
            <a:t>Разрушение</a:t>
          </a:r>
          <a:r>
            <a:rPr lang="en-GB" altLang="ru-RU" dirty="0">
              <a:solidFill>
                <a:srgbClr val="FFFFFF"/>
              </a:solidFill>
            </a:rPr>
            <a:t> </a:t>
          </a:r>
          <a:r>
            <a:rPr lang="en-GB" altLang="ru-RU" dirty="0" err="1">
              <a:solidFill>
                <a:srgbClr val="FFFFFF"/>
              </a:solidFill>
            </a:rPr>
            <a:t>ионами</a:t>
          </a:r>
          <a:r>
            <a:rPr lang="en-GB" altLang="ru-RU" dirty="0">
              <a:solidFill>
                <a:srgbClr val="FFFFFF"/>
              </a:solidFill>
            </a:rPr>
            <a:t> </a:t>
          </a:r>
          <a:r>
            <a:rPr lang="en-GB" altLang="ru-RU" dirty="0" err="1">
              <a:solidFill>
                <a:srgbClr val="FFFFFF"/>
              </a:solidFill>
            </a:rPr>
            <a:t>кобальта</a:t>
          </a:r>
          <a:r>
            <a:rPr lang="en-GB" altLang="ru-RU" dirty="0">
              <a:solidFill>
                <a:srgbClr val="FFFFFF"/>
              </a:solidFill>
            </a:rPr>
            <a:t> </a:t>
          </a:r>
          <a:r>
            <a:rPr lang="en-GB" altLang="ru-RU" dirty="0" err="1">
              <a:solidFill>
                <a:srgbClr val="FFFFFF"/>
              </a:solidFill>
            </a:rPr>
            <a:t>аскорбиновой</a:t>
          </a:r>
          <a:r>
            <a:rPr lang="en-GB" altLang="ru-RU" dirty="0">
              <a:solidFill>
                <a:srgbClr val="FFFFFF"/>
              </a:solidFill>
            </a:rPr>
            <a:t> </a:t>
          </a:r>
          <a:r>
            <a:rPr lang="en-GB" altLang="ru-RU" dirty="0" err="1">
              <a:solidFill>
                <a:srgbClr val="FFFFFF"/>
              </a:solidFill>
            </a:rPr>
            <a:t>кислоты</a:t>
          </a:r>
          <a:endParaRPr lang="ru-RU" dirty="0"/>
        </a:p>
      </dgm:t>
    </dgm:pt>
    <dgm:pt modelId="{0EC0B4ED-6364-4603-80FB-ED194525D0D1}" type="parTrans" cxnId="{25FB3E0E-80F2-438B-B32F-3026247FDA7C}">
      <dgm:prSet/>
      <dgm:spPr/>
      <dgm:t>
        <a:bodyPr/>
        <a:lstStyle/>
        <a:p>
          <a:endParaRPr lang="ru-RU"/>
        </a:p>
      </dgm:t>
    </dgm:pt>
    <dgm:pt modelId="{FD2D1A63-9B55-42C0-8349-889B8AA652B9}" type="sibTrans" cxnId="{25FB3E0E-80F2-438B-B32F-3026247FDA7C}">
      <dgm:prSet/>
      <dgm:spPr/>
      <dgm:t>
        <a:bodyPr/>
        <a:lstStyle/>
        <a:p>
          <a:endParaRPr lang="ru-RU"/>
        </a:p>
      </dgm:t>
    </dgm:pt>
    <dgm:pt modelId="{36AADF0A-8B74-45DB-8EB4-F9650975C4DB}" type="pres">
      <dgm:prSet presAssocID="{94CFB1BB-DD2A-4570-8569-B5833DEA61D6}" presName="outerComposite" presStyleCnt="0">
        <dgm:presLayoutVars>
          <dgm:chMax val="5"/>
          <dgm:dir/>
          <dgm:resizeHandles val="exact"/>
        </dgm:presLayoutVars>
      </dgm:prSet>
      <dgm:spPr/>
    </dgm:pt>
    <dgm:pt modelId="{B8A0B516-8DF6-4990-B404-50C74C5333CE}" type="pres">
      <dgm:prSet presAssocID="{94CFB1BB-DD2A-4570-8569-B5833DEA61D6}" presName="dummyMaxCanvas" presStyleCnt="0">
        <dgm:presLayoutVars/>
      </dgm:prSet>
      <dgm:spPr/>
    </dgm:pt>
    <dgm:pt modelId="{9C52167D-1709-48E0-8EF9-27DDB7448011}" type="pres">
      <dgm:prSet presAssocID="{94CFB1BB-DD2A-4570-8569-B5833DEA61D6}" presName="ThreeNodes_1" presStyleLbl="node1" presStyleIdx="0" presStyleCnt="3">
        <dgm:presLayoutVars>
          <dgm:bulletEnabled val="1"/>
        </dgm:presLayoutVars>
      </dgm:prSet>
      <dgm:spPr/>
    </dgm:pt>
    <dgm:pt modelId="{C67694F8-EA31-4873-8654-C5F5909CE06F}" type="pres">
      <dgm:prSet presAssocID="{94CFB1BB-DD2A-4570-8569-B5833DEA61D6}" presName="ThreeNodes_2" presStyleLbl="node1" presStyleIdx="1" presStyleCnt="3">
        <dgm:presLayoutVars>
          <dgm:bulletEnabled val="1"/>
        </dgm:presLayoutVars>
      </dgm:prSet>
      <dgm:spPr/>
    </dgm:pt>
    <dgm:pt modelId="{5C04B7D3-3644-4875-80DB-9E96D1B01B32}" type="pres">
      <dgm:prSet presAssocID="{94CFB1BB-DD2A-4570-8569-B5833DEA61D6}" presName="ThreeNodes_3" presStyleLbl="node1" presStyleIdx="2" presStyleCnt="3">
        <dgm:presLayoutVars>
          <dgm:bulletEnabled val="1"/>
        </dgm:presLayoutVars>
      </dgm:prSet>
      <dgm:spPr/>
    </dgm:pt>
    <dgm:pt modelId="{1BB7905F-4FD7-4095-BB4F-4B4DB1BB686C}" type="pres">
      <dgm:prSet presAssocID="{94CFB1BB-DD2A-4570-8569-B5833DEA61D6}" presName="ThreeConn_1-2" presStyleLbl="fgAccFollowNode1" presStyleIdx="0" presStyleCnt="2">
        <dgm:presLayoutVars>
          <dgm:bulletEnabled val="1"/>
        </dgm:presLayoutVars>
      </dgm:prSet>
      <dgm:spPr>
        <a:prstGeom prst="mathPlus">
          <a:avLst/>
        </a:prstGeom>
      </dgm:spPr>
    </dgm:pt>
    <dgm:pt modelId="{E5088B24-1AE0-4841-9CC6-12B4BF3B99AC}" type="pres">
      <dgm:prSet presAssocID="{94CFB1BB-DD2A-4570-8569-B5833DEA61D6}" presName="ThreeConn_2-3" presStyleLbl="fgAccFollowNode1" presStyleIdx="1" presStyleCnt="2">
        <dgm:presLayoutVars>
          <dgm:bulletEnabled val="1"/>
        </dgm:presLayoutVars>
      </dgm:prSet>
      <dgm:spPr/>
    </dgm:pt>
    <dgm:pt modelId="{53132AB3-0C17-45D9-AE27-3E0B22D760AA}" type="pres">
      <dgm:prSet presAssocID="{94CFB1BB-DD2A-4570-8569-B5833DEA61D6}" presName="ThreeNodes_1_text" presStyleLbl="node1" presStyleIdx="2" presStyleCnt="3">
        <dgm:presLayoutVars>
          <dgm:bulletEnabled val="1"/>
        </dgm:presLayoutVars>
      </dgm:prSet>
      <dgm:spPr/>
    </dgm:pt>
    <dgm:pt modelId="{14D2FB5C-6067-4BA0-990F-BA839FE1E92E}" type="pres">
      <dgm:prSet presAssocID="{94CFB1BB-DD2A-4570-8569-B5833DEA61D6}" presName="ThreeNodes_2_text" presStyleLbl="node1" presStyleIdx="2" presStyleCnt="3">
        <dgm:presLayoutVars>
          <dgm:bulletEnabled val="1"/>
        </dgm:presLayoutVars>
      </dgm:prSet>
      <dgm:spPr/>
    </dgm:pt>
    <dgm:pt modelId="{9EBF5F6C-C050-4475-BEC3-06B647360645}" type="pres">
      <dgm:prSet presAssocID="{94CFB1BB-DD2A-4570-8569-B5833DEA61D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5FB3E0E-80F2-438B-B32F-3026247FDA7C}" srcId="{94CFB1BB-DD2A-4570-8569-B5833DEA61D6}" destId="{2EF2F8C4-5958-45F3-9E32-F202D2ABA93F}" srcOrd="2" destOrd="0" parTransId="{0EC0B4ED-6364-4603-80FB-ED194525D0D1}" sibTransId="{FD2D1A63-9B55-42C0-8349-889B8AA652B9}"/>
    <dgm:cxn modelId="{9DF22C36-7295-4E0E-B762-CC73B4B0A14E}" type="presOf" srcId="{C63BF36B-874C-4652-9F10-F2885B651F3D}" destId="{9C52167D-1709-48E0-8EF9-27DDB7448011}" srcOrd="0" destOrd="0" presId="urn:microsoft.com/office/officeart/2005/8/layout/vProcess5"/>
    <dgm:cxn modelId="{E252AD3E-39D0-4B93-8745-2C82CA88F2B1}" type="presOf" srcId="{2EF2F8C4-5958-45F3-9E32-F202D2ABA93F}" destId="{9EBF5F6C-C050-4475-BEC3-06B647360645}" srcOrd="1" destOrd="0" presId="urn:microsoft.com/office/officeart/2005/8/layout/vProcess5"/>
    <dgm:cxn modelId="{04C04749-E1B8-49C9-9616-D45A3D821AEF}" type="presOf" srcId="{DF2BD26D-2C7F-4E90-AFC1-8A9824CFA79D}" destId="{C67694F8-EA31-4873-8654-C5F5909CE06F}" srcOrd="0" destOrd="0" presId="urn:microsoft.com/office/officeart/2005/8/layout/vProcess5"/>
    <dgm:cxn modelId="{7B72AB56-FA91-4374-B399-6BE207D9B5D1}" type="presOf" srcId="{41BE1DC2-DCCF-4114-BD17-4EB9F53CDE6E}" destId="{1BB7905F-4FD7-4095-BB4F-4B4DB1BB686C}" srcOrd="0" destOrd="0" presId="urn:microsoft.com/office/officeart/2005/8/layout/vProcess5"/>
    <dgm:cxn modelId="{A4C1195A-DCE6-4ED5-92EA-026C60C50B6E}" type="presOf" srcId="{96F98CBC-18F7-41C3-B0AB-F76DAE88B982}" destId="{E5088B24-1AE0-4841-9CC6-12B4BF3B99AC}" srcOrd="0" destOrd="0" presId="urn:microsoft.com/office/officeart/2005/8/layout/vProcess5"/>
    <dgm:cxn modelId="{9DC54C7C-B563-4665-9922-2A6D62968FEF}" type="presOf" srcId="{DF2BD26D-2C7F-4E90-AFC1-8A9824CFA79D}" destId="{14D2FB5C-6067-4BA0-990F-BA839FE1E92E}" srcOrd="1" destOrd="0" presId="urn:microsoft.com/office/officeart/2005/8/layout/vProcess5"/>
    <dgm:cxn modelId="{FE8EF1B7-F071-4BA6-B6AF-ED9929FB37F4}" srcId="{94CFB1BB-DD2A-4570-8569-B5833DEA61D6}" destId="{C63BF36B-874C-4652-9F10-F2885B651F3D}" srcOrd="0" destOrd="0" parTransId="{B4662982-E023-4A51-9C18-7EDBCD220A84}" sibTransId="{41BE1DC2-DCCF-4114-BD17-4EB9F53CDE6E}"/>
    <dgm:cxn modelId="{163F27D3-650C-4E01-A76F-8A94ABF58303}" type="presOf" srcId="{C63BF36B-874C-4652-9F10-F2885B651F3D}" destId="{53132AB3-0C17-45D9-AE27-3E0B22D760AA}" srcOrd="1" destOrd="0" presId="urn:microsoft.com/office/officeart/2005/8/layout/vProcess5"/>
    <dgm:cxn modelId="{3BA03ADB-1B81-4C23-BB1D-1B6D4976C8FA}" type="presOf" srcId="{2EF2F8C4-5958-45F3-9E32-F202D2ABA93F}" destId="{5C04B7D3-3644-4875-80DB-9E96D1B01B32}" srcOrd="0" destOrd="0" presId="urn:microsoft.com/office/officeart/2005/8/layout/vProcess5"/>
    <dgm:cxn modelId="{04FC5DDC-ED99-4B7F-9E34-B7A3A4F08675}" srcId="{94CFB1BB-DD2A-4570-8569-B5833DEA61D6}" destId="{DF2BD26D-2C7F-4E90-AFC1-8A9824CFA79D}" srcOrd="1" destOrd="0" parTransId="{04557E78-27D4-41DF-BDA0-D1F1B1537ACF}" sibTransId="{96F98CBC-18F7-41C3-B0AB-F76DAE88B982}"/>
    <dgm:cxn modelId="{88B840F9-EE5C-4193-8BF3-37838A58D895}" type="presOf" srcId="{94CFB1BB-DD2A-4570-8569-B5833DEA61D6}" destId="{36AADF0A-8B74-45DB-8EB4-F9650975C4DB}" srcOrd="0" destOrd="0" presId="urn:microsoft.com/office/officeart/2005/8/layout/vProcess5"/>
    <dgm:cxn modelId="{41D7C23D-0466-402F-BCAB-F0A625CAA4C3}" type="presParOf" srcId="{36AADF0A-8B74-45DB-8EB4-F9650975C4DB}" destId="{B8A0B516-8DF6-4990-B404-50C74C5333CE}" srcOrd="0" destOrd="0" presId="urn:microsoft.com/office/officeart/2005/8/layout/vProcess5"/>
    <dgm:cxn modelId="{04638871-7B5B-4FE1-96CF-287470ADBFC6}" type="presParOf" srcId="{36AADF0A-8B74-45DB-8EB4-F9650975C4DB}" destId="{9C52167D-1709-48E0-8EF9-27DDB7448011}" srcOrd="1" destOrd="0" presId="urn:microsoft.com/office/officeart/2005/8/layout/vProcess5"/>
    <dgm:cxn modelId="{545950E4-20A3-414B-B89C-7B8281E6BFF0}" type="presParOf" srcId="{36AADF0A-8B74-45DB-8EB4-F9650975C4DB}" destId="{C67694F8-EA31-4873-8654-C5F5909CE06F}" srcOrd="2" destOrd="0" presId="urn:microsoft.com/office/officeart/2005/8/layout/vProcess5"/>
    <dgm:cxn modelId="{5367506D-94DB-4BB5-83A4-ADA1FC9319BB}" type="presParOf" srcId="{36AADF0A-8B74-45DB-8EB4-F9650975C4DB}" destId="{5C04B7D3-3644-4875-80DB-9E96D1B01B32}" srcOrd="3" destOrd="0" presId="urn:microsoft.com/office/officeart/2005/8/layout/vProcess5"/>
    <dgm:cxn modelId="{3D5596DB-56B4-464A-BD68-ED8F4C62C343}" type="presParOf" srcId="{36AADF0A-8B74-45DB-8EB4-F9650975C4DB}" destId="{1BB7905F-4FD7-4095-BB4F-4B4DB1BB686C}" srcOrd="4" destOrd="0" presId="urn:microsoft.com/office/officeart/2005/8/layout/vProcess5"/>
    <dgm:cxn modelId="{1E31BFFD-EECA-4E8C-A1C9-633A85D6687A}" type="presParOf" srcId="{36AADF0A-8B74-45DB-8EB4-F9650975C4DB}" destId="{E5088B24-1AE0-4841-9CC6-12B4BF3B99AC}" srcOrd="5" destOrd="0" presId="urn:microsoft.com/office/officeart/2005/8/layout/vProcess5"/>
    <dgm:cxn modelId="{1E55FDBA-2E45-4A28-8E89-B0AB71305B28}" type="presParOf" srcId="{36AADF0A-8B74-45DB-8EB4-F9650975C4DB}" destId="{53132AB3-0C17-45D9-AE27-3E0B22D760AA}" srcOrd="6" destOrd="0" presId="urn:microsoft.com/office/officeart/2005/8/layout/vProcess5"/>
    <dgm:cxn modelId="{5698A274-B79B-4CB1-8577-140B69A5F284}" type="presParOf" srcId="{36AADF0A-8B74-45DB-8EB4-F9650975C4DB}" destId="{14D2FB5C-6067-4BA0-990F-BA839FE1E92E}" srcOrd="7" destOrd="0" presId="urn:microsoft.com/office/officeart/2005/8/layout/vProcess5"/>
    <dgm:cxn modelId="{9F2F3D87-76FC-4E1C-8E43-C374AA20BA2A}" type="presParOf" srcId="{36AADF0A-8B74-45DB-8EB4-F9650975C4DB}" destId="{9EBF5F6C-C050-4475-BEC3-06B64736064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CFB1BB-DD2A-4570-8569-B5833DEA61D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3BF36B-874C-4652-9F10-F2885B651F3D}">
      <dgm:prSet phldrT="[Текст]"/>
      <dgm:spPr/>
      <dgm:t>
        <a:bodyPr/>
        <a:lstStyle/>
        <a:p>
          <a:r>
            <a:rPr lang="ru-RU" dirty="0"/>
            <a:t>Гепарин</a:t>
          </a:r>
        </a:p>
      </dgm:t>
    </dgm:pt>
    <dgm:pt modelId="{B4662982-E023-4A51-9C18-7EDBCD220A84}" type="parTrans" cxnId="{FE8EF1B7-F071-4BA6-B6AF-ED9929FB37F4}">
      <dgm:prSet/>
      <dgm:spPr/>
      <dgm:t>
        <a:bodyPr/>
        <a:lstStyle/>
        <a:p>
          <a:endParaRPr lang="ru-RU"/>
        </a:p>
      </dgm:t>
    </dgm:pt>
    <dgm:pt modelId="{41BE1DC2-DCCF-4114-BD17-4EB9F53CDE6E}" type="sibTrans" cxnId="{FE8EF1B7-F071-4BA6-B6AF-ED9929FB37F4}">
      <dgm:prSet/>
      <dgm:spPr/>
      <dgm:t>
        <a:bodyPr/>
        <a:lstStyle/>
        <a:p>
          <a:endParaRPr lang="ru-RU"/>
        </a:p>
      </dgm:t>
    </dgm:pt>
    <dgm:pt modelId="{DF2BD26D-2C7F-4E90-AFC1-8A9824CFA79D}">
      <dgm:prSet phldrT="[Текст]"/>
      <dgm:spPr/>
      <dgm:t>
        <a:bodyPr/>
        <a:lstStyle/>
        <a:p>
          <a:r>
            <a:rPr lang="ru-RU" dirty="0"/>
            <a:t>Гентамицин</a:t>
          </a:r>
        </a:p>
      </dgm:t>
    </dgm:pt>
    <dgm:pt modelId="{04557E78-27D4-41DF-BDA0-D1F1B1537ACF}" type="parTrans" cxnId="{04FC5DDC-ED99-4B7F-9E34-B7A3A4F08675}">
      <dgm:prSet/>
      <dgm:spPr/>
      <dgm:t>
        <a:bodyPr/>
        <a:lstStyle/>
        <a:p>
          <a:endParaRPr lang="ru-RU"/>
        </a:p>
      </dgm:t>
    </dgm:pt>
    <dgm:pt modelId="{96F98CBC-18F7-41C3-B0AB-F76DAE88B982}" type="sibTrans" cxnId="{04FC5DDC-ED99-4B7F-9E34-B7A3A4F08675}">
      <dgm:prSet/>
      <dgm:spPr/>
      <dgm:t>
        <a:bodyPr/>
        <a:lstStyle/>
        <a:p>
          <a:endParaRPr lang="ru-RU"/>
        </a:p>
      </dgm:t>
    </dgm:pt>
    <dgm:pt modelId="{2EF2F8C4-5958-45F3-9E32-F202D2ABA93F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altLang="ru-RU" dirty="0">
              <a:solidFill>
                <a:srgbClr val="FFFFFF"/>
              </a:solidFill>
            </a:rPr>
            <a:t>Образование осадка</a:t>
          </a:r>
          <a:endParaRPr lang="ru-RU" dirty="0"/>
        </a:p>
      </dgm:t>
    </dgm:pt>
    <dgm:pt modelId="{0EC0B4ED-6364-4603-80FB-ED194525D0D1}" type="parTrans" cxnId="{25FB3E0E-80F2-438B-B32F-3026247FDA7C}">
      <dgm:prSet/>
      <dgm:spPr/>
      <dgm:t>
        <a:bodyPr/>
        <a:lstStyle/>
        <a:p>
          <a:endParaRPr lang="ru-RU"/>
        </a:p>
      </dgm:t>
    </dgm:pt>
    <dgm:pt modelId="{FD2D1A63-9B55-42C0-8349-889B8AA652B9}" type="sibTrans" cxnId="{25FB3E0E-80F2-438B-B32F-3026247FDA7C}">
      <dgm:prSet/>
      <dgm:spPr/>
      <dgm:t>
        <a:bodyPr/>
        <a:lstStyle/>
        <a:p>
          <a:endParaRPr lang="ru-RU"/>
        </a:p>
      </dgm:t>
    </dgm:pt>
    <dgm:pt modelId="{36AADF0A-8B74-45DB-8EB4-F9650975C4DB}" type="pres">
      <dgm:prSet presAssocID="{94CFB1BB-DD2A-4570-8569-B5833DEA61D6}" presName="outerComposite" presStyleCnt="0">
        <dgm:presLayoutVars>
          <dgm:chMax val="5"/>
          <dgm:dir/>
          <dgm:resizeHandles val="exact"/>
        </dgm:presLayoutVars>
      </dgm:prSet>
      <dgm:spPr/>
    </dgm:pt>
    <dgm:pt modelId="{B8A0B516-8DF6-4990-B404-50C74C5333CE}" type="pres">
      <dgm:prSet presAssocID="{94CFB1BB-DD2A-4570-8569-B5833DEA61D6}" presName="dummyMaxCanvas" presStyleCnt="0">
        <dgm:presLayoutVars/>
      </dgm:prSet>
      <dgm:spPr/>
    </dgm:pt>
    <dgm:pt modelId="{9C52167D-1709-48E0-8EF9-27DDB7448011}" type="pres">
      <dgm:prSet presAssocID="{94CFB1BB-DD2A-4570-8569-B5833DEA61D6}" presName="ThreeNodes_1" presStyleLbl="node1" presStyleIdx="0" presStyleCnt="3">
        <dgm:presLayoutVars>
          <dgm:bulletEnabled val="1"/>
        </dgm:presLayoutVars>
      </dgm:prSet>
      <dgm:spPr/>
    </dgm:pt>
    <dgm:pt modelId="{C67694F8-EA31-4873-8654-C5F5909CE06F}" type="pres">
      <dgm:prSet presAssocID="{94CFB1BB-DD2A-4570-8569-B5833DEA61D6}" presName="ThreeNodes_2" presStyleLbl="node1" presStyleIdx="1" presStyleCnt="3">
        <dgm:presLayoutVars>
          <dgm:bulletEnabled val="1"/>
        </dgm:presLayoutVars>
      </dgm:prSet>
      <dgm:spPr/>
    </dgm:pt>
    <dgm:pt modelId="{5C04B7D3-3644-4875-80DB-9E96D1B01B32}" type="pres">
      <dgm:prSet presAssocID="{94CFB1BB-DD2A-4570-8569-B5833DEA61D6}" presName="ThreeNodes_3" presStyleLbl="node1" presStyleIdx="2" presStyleCnt="3">
        <dgm:presLayoutVars>
          <dgm:bulletEnabled val="1"/>
        </dgm:presLayoutVars>
      </dgm:prSet>
      <dgm:spPr/>
    </dgm:pt>
    <dgm:pt modelId="{1BB7905F-4FD7-4095-BB4F-4B4DB1BB686C}" type="pres">
      <dgm:prSet presAssocID="{94CFB1BB-DD2A-4570-8569-B5833DEA61D6}" presName="ThreeConn_1-2" presStyleLbl="fgAccFollowNode1" presStyleIdx="0" presStyleCnt="2">
        <dgm:presLayoutVars>
          <dgm:bulletEnabled val="1"/>
        </dgm:presLayoutVars>
      </dgm:prSet>
      <dgm:spPr>
        <a:prstGeom prst="mathPlus">
          <a:avLst/>
        </a:prstGeom>
      </dgm:spPr>
    </dgm:pt>
    <dgm:pt modelId="{E5088B24-1AE0-4841-9CC6-12B4BF3B99AC}" type="pres">
      <dgm:prSet presAssocID="{94CFB1BB-DD2A-4570-8569-B5833DEA61D6}" presName="ThreeConn_2-3" presStyleLbl="fgAccFollowNode1" presStyleIdx="1" presStyleCnt="2">
        <dgm:presLayoutVars>
          <dgm:bulletEnabled val="1"/>
        </dgm:presLayoutVars>
      </dgm:prSet>
      <dgm:spPr/>
    </dgm:pt>
    <dgm:pt modelId="{53132AB3-0C17-45D9-AE27-3E0B22D760AA}" type="pres">
      <dgm:prSet presAssocID="{94CFB1BB-DD2A-4570-8569-B5833DEA61D6}" presName="ThreeNodes_1_text" presStyleLbl="node1" presStyleIdx="2" presStyleCnt="3">
        <dgm:presLayoutVars>
          <dgm:bulletEnabled val="1"/>
        </dgm:presLayoutVars>
      </dgm:prSet>
      <dgm:spPr/>
    </dgm:pt>
    <dgm:pt modelId="{14D2FB5C-6067-4BA0-990F-BA839FE1E92E}" type="pres">
      <dgm:prSet presAssocID="{94CFB1BB-DD2A-4570-8569-B5833DEA61D6}" presName="ThreeNodes_2_text" presStyleLbl="node1" presStyleIdx="2" presStyleCnt="3">
        <dgm:presLayoutVars>
          <dgm:bulletEnabled val="1"/>
        </dgm:presLayoutVars>
      </dgm:prSet>
      <dgm:spPr/>
    </dgm:pt>
    <dgm:pt modelId="{9EBF5F6C-C050-4475-BEC3-06B647360645}" type="pres">
      <dgm:prSet presAssocID="{94CFB1BB-DD2A-4570-8569-B5833DEA61D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5FB3E0E-80F2-438B-B32F-3026247FDA7C}" srcId="{94CFB1BB-DD2A-4570-8569-B5833DEA61D6}" destId="{2EF2F8C4-5958-45F3-9E32-F202D2ABA93F}" srcOrd="2" destOrd="0" parTransId="{0EC0B4ED-6364-4603-80FB-ED194525D0D1}" sibTransId="{FD2D1A63-9B55-42C0-8349-889B8AA652B9}"/>
    <dgm:cxn modelId="{9DF22C36-7295-4E0E-B762-CC73B4B0A14E}" type="presOf" srcId="{C63BF36B-874C-4652-9F10-F2885B651F3D}" destId="{9C52167D-1709-48E0-8EF9-27DDB7448011}" srcOrd="0" destOrd="0" presId="urn:microsoft.com/office/officeart/2005/8/layout/vProcess5"/>
    <dgm:cxn modelId="{E252AD3E-39D0-4B93-8745-2C82CA88F2B1}" type="presOf" srcId="{2EF2F8C4-5958-45F3-9E32-F202D2ABA93F}" destId="{9EBF5F6C-C050-4475-BEC3-06B647360645}" srcOrd="1" destOrd="0" presId="urn:microsoft.com/office/officeart/2005/8/layout/vProcess5"/>
    <dgm:cxn modelId="{04C04749-E1B8-49C9-9616-D45A3D821AEF}" type="presOf" srcId="{DF2BD26D-2C7F-4E90-AFC1-8A9824CFA79D}" destId="{C67694F8-EA31-4873-8654-C5F5909CE06F}" srcOrd="0" destOrd="0" presId="urn:microsoft.com/office/officeart/2005/8/layout/vProcess5"/>
    <dgm:cxn modelId="{7B72AB56-FA91-4374-B399-6BE207D9B5D1}" type="presOf" srcId="{41BE1DC2-DCCF-4114-BD17-4EB9F53CDE6E}" destId="{1BB7905F-4FD7-4095-BB4F-4B4DB1BB686C}" srcOrd="0" destOrd="0" presId="urn:microsoft.com/office/officeart/2005/8/layout/vProcess5"/>
    <dgm:cxn modelId="{A4C1195A-DCE6-4ED5-92EA-026C60C50B6E}" type="presOf" srcId="{96F98CBC-18F7-41C3-B0AB-F76DAE88B982}" destId="{E5088B24-1AE0-4841-9CC6-12B4BF3B99AC}" srcOrd="0" destOrd="0" presId="urn:microsoft.com/office/officeart/2005/8/layout/vProcess5"/>
    <dgm:cxn modelId="{9DC54C7C-B563-4665-9922-2A6D62968FEF}" type="presOf" srcId="{DF2BD26D-2C7F-4E90-AFC1-8A9824CFA79D}" destId="{14D2FB5C-6067-4BA0-990F-BA839FE1E92E}" srcOrd="1" destOrd="0" presId="urn:microsoft.com/office/officeart/2005/8/layout/vProcess5"/>
    <dgm:cxn modelId="{FE8EF1B7-F071-4BA6-B6AF-ED9929FB37F4}" srcId="{94CFB1BB-DD2A-4570-8569-B5833DEA61D6}" destId="{C63BF36B-874C-4652-9F10-F2885B651F3D}" srcOrd="0" destOrd="0" parTransId="{B4662982-E023-4A51-9C18-7EDBCD220A84}" sibTransId="{41BE1DC2-DCCF-4114-BD17-4EB9F53CDE6E}"/>
    <dgm:cxn modelId="{163F27D3-650C-4E01-A76F-8A94ABF58303}" type="presOf" srcId="{C63BF36B-874C-4652-9F10-F2885B651F3D}" destId="{53132AB3-0C17-45D9-AE27-3E0B22D760AA}" srcOrd="1" destOrd="0" presId="urn:microsoft.com/office/officeart/2005/8/layout/vProcess5"/>
    <dgm:cxn modelId="{3BA03ADB-1B81-4C23-BB1D-1B6D4976C8FA}" type="presOf" srcId="{2EF2F8C4-5958-45F3-9E32-F202D2ABA93F}" destId="{5C04B7D3-3644-4875-80DB-9E96D1B01B32}" srcOrd="0" destOrd="0" presId="urn:microsoft.com/office/officeart/2005/8/layout/vProcess5"/>
    <dgm:cxn modelId="{04FC5DDC-ED99-4B7F-9E34-B7A3A4F08675}" srcId="{94CFB1BB-DD2A-4570-8569-B5833DEA61D6}" destId="{DF2BD26D-2C7F-4E90-AFC1-8A9824CFA79D}" srcOrd="1" destOrd="0" parTransId="{04557E78-27D4-41DF-BDA0-D1F1B1537ACF}" sibTransId="{96F98CBC-18F7-41C3-B0AB-F76DAE88B982}"/>
    <dgm:cxn modelId="{88B840F9-EE5C-4193-8BF3-37838A58D895}" type="presOf" srcId="{94CFB1BB-DD2A-4570-8569-B5833DEA61D6}" destId="{36AADF0A-8B74-45DB-8EB4-F9650975C4DB}" srcOrd="0" destOrd="0" presId="urn:microsoft.com/office/officeart/2005/8/layout/vProcess5"/>
    <dgm:cxn modelId="{41D7C23D-0466-402F-BCAB-F0A625CAA4C3}" type="presParOf" srcId="{36AADF0A-8B74-45DB-8EB4-F9650975C4DB}" destId="{B8A0B516-8DF6-4990-B404-50C74C5333CE}" srcOrd="0" destOrd="0" presId="urn:microsoft.com/office/officeart/2005/8/layout/vProcess5"/>
    <dgm:cxn modelId="{04638871-7B5B-4FE1-96CF-287470ADBFC6}" type="presParOf" srcId="{36AADF0A-8B74-45DB-8EB4-F9650975C4DB}" destId="{9C52167D-1709-48E0-8EF9-27DDB7448011}" srcOrd="1" destOrd="0" presId="urn:microsoft.com/office/officeart/2005/8/layout/vProcess5"/>
    <dgm:cxn modelId="{545950E4-20A3-414B-B89C-7B8281E6BFF0}" type="presParOf" srcId="{36AADF0A-8B74-45DB-8EB4-F9650975C4DB}" destId="{C67694F8-EA31-4873-8654-C5F5909CE06F}" srcOrd="2" destOrd="0" presId="urn:microsoft.com/office/officeart/2005/8/layout/vProcess5"/>
    <dgm:cxn modelId="{5367506D-94DB-4BB5-83A4-ADA1FC9319BB}" type="presParOf" srcId="{36AADF0A-8B74-45DB-8EB4-F9650975C4DB}" destId="{5C04B7D3-3644-4875-80DB-9E96D1B01B32}" srcOrd="3" destOrd="0" presId="urn:microsoft.com/office/officeart/2005/8/layout/vProcess5"/>
    <dgm:cxn modelId="{3D5596DB-56B4-464A-BD68-ED8F4C62C343}" type="presParOf" srcId="{36AADF0A-8B74-45DB-8EB4-F9650975C4DB}" destId="{1BB7905F-4FD7-4095-BB4F-4B4DB1BB686C}" srcOrd="4" destOrd="0" presId="urn:microsoft.com/office/officeart/2005/8/layout/vProcess5"/>
    <dgm:cxn modelId="{1E31BFFD-EECA-4E8C-A1C9-633A85D6687A}" type="presParOf" srcId="{36AADF0A-8B74-45DB-8EB4-F9650975C4DB}" destId="{E5088B24-1AE0-4841-9CC6-12B4BF3B99AC}" srcOrd="5" destOrd="0" presId="urn:microsoft.com/office/officeart/2005/8/layout/vProcess5"/>
    <dgm:cxn modelId="{1E55FDBA-2E45-4A28-8E89-B0AB71305B28}" type="presParOf" srcId="{36AADF0A-8B74-45DB-8EB4-F9650975C4DB}" destId="{53132AB3-0C17-45D9-AE27-3E0B22D760AA}" srcOrd="6" destOrd="0" presId="urn:microsoft.com/office/officeart/2005/8/layout/vProcess5"/>
    <dgm:cxn modelId="{5698A274-B79B-4CB1-8577-140B69A5F284}" type="presParOf" srcId="{36AADF0A-8B74-45DB-8EB4-F9650975C4DB}" destId="{14D2FB5C-6067-4BA0-990F-BA839FE1E92E}" srcOrd="7" destOrd="0" presId="urn:microsoft.com/office/officeart/2005/8/layout/vProcess5"/>
    <dgm:cxn modelId="{9F2F3D87-76FC-4E1C-8E43-C374AA20BA2A}" type="presParOf" srcId="{36AADF0A-8B74-45DB-8EB4-F9650975C4DB}" destId="{9EBF5F6C-C050-4475-BEC3-06B64736064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7EC96C-1510-4D4D-873D-E30CCDEBA61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3B1B0A-DF2C-4413-9A57-182F098CFE97}">
      <dgm:prSet phldrT="[Текст]"/>
      <dgm:spPr/>
      <dgm:t>
        <a:bodyPr/>
        <a:lstStyle/>
        <a:p>
          <a:r>
            <a:rPr lang="ru-RU" dirty="0"/>
            <a:t>ЛС1</a:t>
          </a:r>
        </a:p>
      </dgm:t>
    </dgm:pt>
    <dgm:pt modelId="{E22C1E09-7C24-4A1A-AD9C-A8D6A55DCE64}" type="parTrans" cxnId="{A0912E37-D22A-4EC7-BC83-D86BFF3EEB82}">
      <dgm:prSet/>
      <dgm:spPr/>
      <dgm:t>
        <a:bodyPr/>
        <a:lstStyle/>
        <a:p>
          <a:endParaRPr lang="ru-RU"/>
        </a:p>
      </dgm:t>
    </dgm:pt>
    <dgm:pt modelId="{E77F7A3E-E95A-40B4-982E-4F049139BC94}" type="sibTrans" cxnId="{A0912E37-D22A-4EC7-BC83-D86BFF3EEB82}">
      <dgm:prSet/>
      <dgm:spPr/>
      <dgm:t>
        <a:bodyPr/>
        <a:lstStyle/>
        <a:p>
          <a:endParaRPr lang="ru-RU"/>
        </a:p>
      </dgm:t>
    </dgm:pt>
    <dgm:pt modelId="{DA7B9620-5E75-42B0-B5FF-F0DEE12B582A}">
      <dgm:prSet phldrT="[Текст]"/>
      <dgm:spPr/>
      <dgm:t>
        <a:bodyPr/>
        <a:lstStyle/>
        <a:p>
          <a:r>
            <a:rPr lang="ru-RU" dirty="0"/>
            <a:t>ЛС2</a:t>
          </a:r>
        </a:p>
      </dgm:t>
    </dgm:pt>
    <dgm:pt modelId="{AE6BEB00-D8E9-42B3-B66F-F77FAB200944}" type="parTrans" cxnId="{89DD6FB6-4D2E-42AA-8A6E-4934EACFC1B7}">
      <dgm:prSet/>
      <dgm:spPr/>
      <dgm:t>
        <a:bodyPr/>
        <a:lstStyle/>
        <a:p>
          <a:endParaRPr lang="ru-RU"/>
        </a:p>
      </dgm:t>
    </dgm:pt>
    <dgm:pt modelId="{407C7F7C-B7E7-4DFD-BFAE-A917896B4579}" type="sibTrans" cxnId="{89DD6FB6-4D2E-42AA-8A6E-4934EACFC1B7}">
      <dgm:prSet/>
      <dgm:spPr/>
      <dgm:t>
        <a:bodyPr/>
        <a:lstStyle/>
        <a:p>
          <a:endParaRPr lang="ru-RU"/>
        </a:p>
      </dgm:t>
    </dgm:pt>
    <dgm:pt modelId="{FA170540-F234-404D-96B3-454E60563A9F}">
      <dgm:prSet phldrT="[Текст]"/>
      <dgm:spPr/>
      <dgm:t>
        <a:bodyPr/>
        <a:lstStyle/>
        <a:p>
          <a:r>
            <a:rPr lang="ru-RU" dirty="0"/>
            <a:t>Всасывание</a:t>
          </a:r>
        </a:p>
        <a:p>
          <a:r>
            <a:rPr lang="ru-RU" dirty="0"/>
            <a:t>Метаболизм</a:t>
          </a:r>
        </a:p>
        <a:p>
          <a:r>
            <a:rPr lang="ru-RU" dirty="0"/>
            <a:t>Выведение</a:t>
          </a:r>
        </a:p>
      </dgm:t>
    </dgm:pt>
    <dgm:pt modelId="{657878AC-2979-4B57-9BD4-8F14C3296B8C}" type="parTrans" cxnId="{9958D98D-F3F2-46ED-BC4F-D07C0E30F210}">
      <dgm:prSet/>
      <dgm:spPr/>
      <dgm:t>
        <a:bodyPr/>
        <a:lstStyle/>
        <a:p>
          <a:endParaRPr lang="ru-RU"/>
        </a:p>
      </dgm:t>
    </dgm:pt>
    <dgm:pt modelId="{47F606D9-6D97-475A-8A6A-0FCDDD95A6BF}" type="sibTrans" cxnId="{9958D98D-F3F2-46ED-BC4F-D07C0E30F210}">
      <dgm:prSet/>
      <dgm:spPr/>
      <dgm:t>
        <a:bodyPr/>
        <a:lstStyle/>
        <a:p>
          <a:endParaRPr lang="ru-RU"/>
        </a:p>
      </dgm:t>
    </dgm:pt>
    <dgm:pt modelId="{AD8B14E7-169D-445D-A676-DF528DB2F5AD}">
      <dgm:prSet phldrT="[Текст]"/>
      <dgm:spPr/>
      <dgm:t>
        <a:bodyPr/>
        <a:lstStyle/>
        <a:p>
          <a:r>
            <a:rPr lang="ru-RU" dirty="0"/>
            <a:t>Изменение концентрации ЛС</a:t>
          </a:r>
        </a:p>
      </dgm:t>
    </dgm:pt>
    <dgm:pt modelId="{F975BE70-7B42-41B3-9E78-9CC3BC6D19A1}" type="parTrans" cxnId="{C16B6C21-EA38-4563-BD83-8DA7BFD393D5}">
      <dgm:prSet/>
      <dgm:spPr/>
      <dgm:t>
        <a:bodyPr/>
        <a:lstStyle/>
        <a:p>
          <a:endParaRPr lang="ru-RU"/>
        </a:p>
      </dgm:t>
    </dgm:pt>
    <dgm:pt modelId="{DD25C410-68DB-4EE5-9AF9-B519A0B47766}" type="sibTrans" cxnId="{C16B6C21-EA38-4563-BD83-8DA7BFD393D5}">
      <dgm:prSet/>
      <dgm:spPr/>
      <dgm:t>
        <a:bodyPr/>
        <a:lstStyle/>
        <a:p>
          <a:endParaRPr lang="ru-RU"/>
        </a:p>
      </dgm:t>
    </dgm:pt>
    <dgm:pt modelId="{60F8E777-6E54-49BC-B44B-DE09A2BAD862}">
      <dgm:prSet phldrT="[Текст]"/>
      <dgm:spPr/>
      <dgm:t>
        <a:bodyPr/>
        <a:lstStyle/>
        <a:p>
          <a:r>
            <a:rPr lang="ru-RU" dirty="0"/>
            <a:t>Изменение фармакологического ответа на ЛС</a:t>
          </a:r>
        </a:p>
      </dgm:t>
    </dgm:pt>
    <dgm:pt modelId="{977FB2AF-91A4-43CE-9193-533418659F72}" type="parTrans" cxnId="{98895E27-B959-4E7A-9A91-194EA0364AD9}">
      <dgm:prSet/>
      <dgm:spPr/>
      <dgm:t>
        <a:bodyPr/>
        <a:lstStyle/>
        <a:p>
          <a:endParaRPr lang="ru-RU"/>
        </a:p>
      </dgm:t>
    </dgm:pt>
    <dgm:pt modelId="{6D588599-C30F-4E1D-9345-E7F5D23EAB45}" type="sibTrans" cxnId="{98895E27-B959-4E7A-9A91-194EA0364AD9}">
      <dgm:prSet/>
      <dgm:spPr/>
      <dgm:t>
        <a:bodyPr/>
        <a:lstStyle/>
        <a:p>
          <a:endParaRPr lang="ru-RU"/>
        </a:p>
      </dgm:t>
    </dgm:pt>
    <dgm:pt modelId="{7F3B4E7C-E78A-43BD-BE15-E2E01CC19B37}" type="pres">
      <dgm:prSet presAssocID="{567EC96C-1510-4D4D-873D-E30CCDEBA610}" presName="diagram" presStyleCnt="0">
        <dgm:presLayoutVars>
          <dgm:dir/>
          <dgm:resizeHandles val="exact"/>
        </dgm:presLayoutVars>
      </dgm:prSet>
      <dgm:spPr/>
    </dgm:pt>
    <dgm:pt modelId="{4248A9C9-A004-41DE-9476-1649E3D9DAE5}" type="pres">
      <dgm:prSet presAssocID="{583B1B0A-DF2C-4413-9A57-182F098CFE97}" presName="node" presStyleLbl="node1" presStyleIdx="0" presStyleCnt="5">
        <dgm:presLayoutVars>
          <dgm:bulletEnabled val="1"/>
        </dgm:presLayoutVars>
      </dgm:prSet>
      <dgm:spPr/>
    </dgm:pt>
    <dgm:pt modelId="{1AFE8364-E55D-48D4-981E-F7FEBC9AC2E9}" type="pres">
      <dgm:prSet presAssocID="{E77F7A3E-E95A-40B4-982E-4F049139BC94}" presName="sibTrans" presStyleLbl="sibTrans2D1" presStyleIdx="0" presStyleCnt="4"/>
      <dgm:spPr>
        <a:prstGeom prst="mathPlus">
          <a:avLst/>
        </a:prstGeom>
      </dgm:spPr>
    </dgm:pt>
    <dgm:pt modelId="{510F884E-17C5-4B37-BB29-F26685F74B57}" type="pres">
      <dgm:prSet presAssocID="{E77F7A3E-E95A-40B4-982E-4F049139BC94}" presName="connectorText" presStyleLbl="sibTrans2D1" presStyleIdx="0" presStyleCnt="4"/>
      <dgm:spPr/>
    </dgm:pt>
    <dgm:pt modelId="{251B35A4-75A1-4831-B587-8C311935C130}" type="pres">
      <dgm:prSet presAssocID="{DA7B9620-5E75-42B0-B5FF-F0DEE12B582A}" presName="node" presStyleLbl="node1" presStyleIdx="1" presStyleCnt="5">
        <dgm:presLayoutVars>
          <dgm:bulletEnabled val="1"/>
        </dgm:presLayoutVars>
      </dgm:prSet>
      <dgm:spPr/>
    </dgm:pt>
    <dgm:pt modelId="{4BFD4221-2B3F-4CE5-8E43-182DBC5CF1BD}" type="pres">
      <dgm:prSet presAssocID="{407C7F7C-B7E7-4DFD-BFAE-A917896B4579}" presName="sibTrans" presStyleLbl="sibTrans2D1" presStyleIdx="1" presStyleCnt="4"/>
      <dgm:spPr/>
    </dgm:pt>
    <dgm:pt modelId="{0F3176CB-B711-4D64-B7F4-C554D279D154}" type="pres">
      <dgm:prSet presAssocID="{407C7F7C-B7E7-4DFD-BFAE-A917896B4579}" presName="connectorText" presStyleLbl="sibTrans2D1" presStyleIdx="1" presStyleCnt="4"/>
      <dgm:spPr/>
    </dgm:pt>
    <dgm:pt modelId="{AE6C38C3-EDFD-43F1-8E04-D0C658E5DC38}" type="pres">
      <dgm:prSet presAssocID="{FA170540-F234-404D-96B3-454E60563A9F}" presName="node" presStyleLbl="node1" presStyleIdx="2" presStyleCnt="5">
        <dgm:presLayoutVars>
          <dgm:bulletEnabled val="1"/>
        </dgm:presLayoutVars>
      </dgm:prSet>
      <dgm:spPr/>
    </dgm:pt>
    <dgm:pt modelId="{18B8D303-C74B-49A8-B2BA-7229CFACF008}" type="pres">
      <dgm:prSet presAssocID="{47F606D9-6D97-475A-8A6A-0FCDDD95A6BF}" presName="sibTrans" presStyleLbl="sibTrans2D1" presStyleIdx="2" presStyleCnt="4"/>
      <dgm:spPr/>
    </dgm:pt>
    <dgm:pt modelId="{73408B51-B8FC-473D-A533-0F8977C0B321}" type="pres">
      <dgm:prSet presAssocID="{47F606D9-6D97-475A-8A6A-0FCDDD95A6BF}" presName="connectorText" presStyleLbl="sibTrans2D1" presStyleIdx="2" presStyleCnt="4"/>
      <dgm:spPr/>
    </dgm:pt>
    <dgm:pt modelId="{35A3E97F-D9CE-4C33-AEA4-3DD2CE0CA3FA}" type="pres">
      <dgm:prSet presAssocID="{AD8B14E7-169D-445D-A676-DF528DB2F5AD}" presName="node" presStyleLbl="node1" presStyleIdx="3" presStyleCnt="5">
        <dgm:presLayoutVars>
          <dgm:bulletEnabled val="1"/>
        </dgm:presLayoutVars>
      </dgm:prSet>
      <dgm:spPr/>
    </dgm:pt>
    <dgm:pt modelId="{CA0CE8E0-240D-486C-AAEC-AE8CAF5CE57A}" type="pres">
      <dgm:prSet presAssocID="{DD25C410-68DB-4EE5-9AF9-B519A0B47766}" presName="sibTrans" presStyleLbl="sibTrans2D1" presStyleIdx="3" presStyleCnt="4"/>
      <dgm:spPr/>
    </dgm:pt>
    <dgm:pt modelId="{626AAB29-F432-4658-9BAF-19C7311B8476}" type="pres">
      <dgm:prSet presAssocID="{DD25C410-68DB-4EE5-9AF9-B519A0B47766}" presName="connectorText" presStyleLbl="sibTrans2D1" presStyleIdx="3" presStyleCnt="4"/>
      <dgm:spPr/>
    </dgm:pt>
    <dgm:pt modelId="{46766772-8C88-4589-B542-78F5F3FF240D}" type="pres">
      <dgm:prSet presAssocID="{60F8E777-6E54-49BC-B44B-DE09A2BAD862}" presName="node" presStyleLbl="node1" presStyleIdx="4" presStyleCnt="5">
        <dgm:presLayoutVars>
          <dgm:bulletEnabled val="1"/>
        </dgm:presLayoutVars>
      </dgm:prSet>
      <dgm:spPr/>
    </dgm:pt>
  </dgm:ptLst>
  <dgm:cxnLst>
    <dgm:cxn modelId="{C063C103-E76A-4ACA-A2C2-49DA821228E0}" type="presOf" srcId="{47F606D9-6D97-475A-8A6A-0FCDDD95A6BF}" destId="{18B8D303-C74B-49A8-B2BA-7229CFACF008}" srcOrd="0" destOrd="0" presId="urn:microsoft.com/office/officeart/2005/8/layout/process5"/>
    <dgm:cxn modelId="{C16B6C21-EA38-4563-BD83-8DA7BFD393D5}" srcId="{567EC96C-1510-4D4D-873D-E30CCDEBA610}" destId="{AD8B14E7-169D-445D-A676-DF528DB2F5AD}" srcOrd="3" destOrd="0" parTransId="{F975BE70-7B42-41B3-9E78-9CC3BC6D19A1}" sibTransId="{DD25C410-68DB-4EE5-9AF9-B519A0B47766}"/>
    <dgm:cxn modelId="{CEB73C24-0149-45E9-8DFA-F851141BDCC0}" type="presOf" srcId="{407C7F7C-B7E7-4DFD-BFAE-A917896B4579}" destId="{4BFD4221-2B3F-4CE5-8E43-182DBC5CF1BD}" srcOrd="0" destOrd="0" presId="urn:microsoft.com/office/officeart/2005/8/layout/process5"/>
    <dgm:cxn modelId="{98895E27-B959-4E7A-9A91-194EA0364AD9}" srcId="{567EC96C-1510-4D4D-873D-E30CCDEBA610}" destId="{60F8E777-6E54-49BC-B44B-DE09A2BAD862}" srcOrd="4" destOrd="0" parTransId="{977FB2AF-91A4-43CE-9193-533418659F72}" sibTransId="{6D588599-C30F-4E1D-9345-E7F5D23EAB45}"/>
    <dgm:cxn modelId="{0F924731-7DAC-4563-8F28-4D71D9E6159F}" type="presOf" srcId="{AD8B14E7-169D-445D-A676-DF528DB2F5AD}" destId="{35A3E97F-D9CE-4C33-AEA4-3DD2CE0CA3FA}" srcOrd="0" destOrd="0" presId="urn:microsoft.com/office/officeart/2005/8/layout/process5"/>
    <dgm:cxn modelId="{A0912E37-D22A-4EC7-BC83-D86BFF3EEB82}" srcId="{567EC96C-1510-4D4D-873D-E30CCDEBA610}" destId="{583B1B0A-DF2C-4413-9A57-182F098CFE97}" srcOrd="0" destOrd="0" parTransId="{E22C1E09-7C24-4A1A-AD9C-A8D6A55DCE64}" sibTransId="{E77F7A3E-E95A-40B4-982E-4F049139BC94}"/>
    <dgm:cxn modelId="{30BBDE6D-9383-4FEE-90AD-15920447079B}" type="presOf" srcId="{E77F7A3E-E95A-40B4-982E-4F049139BC94}" destId="{1AFE8364-E55D-48D4-981E-F7FEBC9AC2E9}" srcOrd="0" destOrd="0" presId="urn:microsoft.com/office/officeart/2005/8/layout/process5"/>
    <dgm:cxn modelId="{E0BD526F-BEA1-45E5-B77D-A9AABED67764}" type="presOf" srcId="{60F8E777-6E54-49BC-B44B-DE09A2BAD862}" destId="{46766772-8C88-4589-B542-78F5F3FF240D}" srcOrd="0" destOrd="0" presId="urn:microsoft.com/office/officeart/2005/8/layout/process5"/>
    <dgm:cxn modelId="{64B37572-828D-41F2-9D82-21F8D6845DF8}" type="presOf" srcId="{47F606D9-6D97-475A-8A6A-0FCDDD95A6BF}" destId="{73408B51-B8FC-473D-A533-0F8977C0B321}" srcOrd="1" destOrd="0" presId="urn:microsoft.com/office/officeart/2005/8/layout/process5"/>
    <dgm:cxn modelId="{A79F177C-7C04-42BE-939B-9023DFD75D0C}" type="presOf" srcId="{DA7B9620-5E75-42B0-B5FF-F0DEE12B582A}" destId="{251B35A4-75A1-4831-B587-8C311935C130}" srcOrd="0" destOrd="0" presId="urn:microsoft.com/office/officeart/2005/8/layout/process5"/>
    <dgm:cxn modelId="{9958D98D-F3F2-46ED-BC4F-D07C0E30F210}" srcId="{567EC96C-1510-4D4D-873D-E30CCDEBA610}" destId="{FA170540-F234-404D-96B3-454E60563A9F}" srcOrd="2" destOrd="0" parTransId="{657878AC-2979-4B57-9BD4-8F14C3296B8C}" sibTransId="{47F606D9-6D97-475A-8A6A-0FCDDD95A6BF}"/>
    <dgm:cxn modelId="{D91C03B3-3201-4369-9FD7-F2B3A43D4B92}" type="presOf" srcId="{DD25C410-68DB-4EE5-9AF9-B519A0B47766}" destId="{626AAB29-F432-4658-9BAF-19C7311B8476}" srcOrd="1" destOrd="0" presId="urn:microsoft.com/office/officeart/2005/8/layout/process5"/>
    <dgm:cxn modelId="{89DD6FB6-4D2E-42AA-8A6E-4934EACFC1B7}" srcId="{567EC96C-1510-4D4D-873D-E30CCDEBA610}" destId="{DA7B9620-5E75-42B0-B5FF-F0DEE12B582A}" srcOrd="1" destOrd="0" parTransId="{AE6BEB00-D8E9-42B3-B66F-F77FAB200944}" sibTransId="{407C7F7C-B7E7-4DFD-BFAE-A917896B4579}"/>
    <dgm:cxn modelId="{67DCB7BF-86E1-4DE2-9E51-EFB14CA15D8C}" type="presOf" srcId="{E77F7A3E-E95A-40B4-982E-4F049139BC94}" destId="{510F884E-17C5-4B37-BB29-F26685F74B57}" srcOrd="1" destOrd="0" presId="urn:microsoft.com/office/officeart/2005/8/layout/process5"/>
    <dgm:cxn modelId="{41AF2AC1-D7A6-4586-82AD-9706F4BE6EED}" type="presOf" srcId="{567EC96C-1510-4D4D-873D-E30CCDEBA610}" destId="{7F3B4E7C-E78A-43BD-BE15-E2E01CC19B37}" srcOrd="0" destOrd="0" presId="urn:microsoft.com/office/officeart/2005/8/layout/process5"/>
    <dgm:cxn modelId="{348996CA-FAE6-4B84-93F4-ABFC3EF0CDD7}" type="presOf" srcId="{DD25C410-68DB-4EE5-9AF9-B519A0B47766}" destId="{CA0CE8E0-240D-486C-AAEC-AE8CAF5CE57A}" srcOrd="0" destOrd="0" presId="urn:microsoft.com/office/officeart/2005/8/layout/process5"/>
    <dgm:cxn modelId="{0664BBD0-47C8-4B5C-870A-0BBC8F571195}" type="presOf" srcId="{583B1B0A-DF2C-4413-9A57-182F098CFE97}" destId="{4248A9C9-A004-41DE-9476-1649E3D9DAE5}" srcOrd="0" destOrd="0" presId="urn:microsoft.com/office/officeart/2005/8/layout/process5"/>
    <dgm:cxn modelId="{696720E2-E056-48DC-B017-0CF91D6011B3}" type="presOf" srcId="{FA170540-F234-404D-96B3-454E60563A9F}" destId="{AE6C38C3-EDFD-43F1-8E04-D0C658E5DC38}" srcOrd="0" destOrd="0" presId="urn:microsoft.com/office/officeart/2005/8/layout/process5"/>
    <dgm:cxn modelId="{8217F2F7-7848-4D8B-BF81-CCA3CD38E15A}" type="presOf" srcId="{407C7F7C-B7E7-4DFD-BFAE-A917896B4579}" destId="{0F3176CB-B711-4D64-B7F4-C554D279D154}" srcOrd="1" destOrd="0" presId="urn:microsoft.com/office/officeart/2005/8/layout/process5"/>
    <dgm:cxn modelId="{B4C0E92A-BF3D-4F47-9B2C-DF3E0375EE54}" type="presParOf" srcId="{7F3B4E7C-E78A-43BD-BE15-E2E01CC19B37}" destId="{4248A9C9-A004-41DE-9476-1649E3D9DAE5}" srcOrd="0" destOrd="0" presId="urn:microsoft.com/office/officeart/2005/8/layout/process5"/>
    <dgm:cxn modelId="{EAB15977-1AB0-4ED4-AFEE-6C9B91CB3BF8}" type="presParOf" srcId="{7F3B4E7C-E78A-43BD-BE15-E2E01CC19B37}" destId="{1AFE8364-E55D-48D4-981E-F7FEBC9AC2E9}" srcOrd="1" destOrd="0" presId="urn:microsoft.com/office/officeart/2005/8/layout/process5"/>
    <dgm:cxn modelId="{A93B3384-2241-4704-B5D7-DFF01E631196}" type="presParOf" srcId="{1AFE8364-E55D-48D4-981E-F7FEBC9AC2E9}" destId="{510F884E-17C5-4B37-BB29-F26685F74B57}" srcOrd="0" destOrd="0" presId="urn:microsoft.com/office/officeart/2005/8/layout/process5"/>
    <dgm:cxn modelId="{5A6DC0E9-FF66-4AB9-A961-29B3531F5B2B}" type="presParOf" srcId="{7F3B4E7C-E78A-43BD-BE15-E2E01CC19B37}" destId="{251B35A4-75A1-4831-B587-8C311935C130}" srcOrd="2" destOrd="0" presId="urn:microsoft.com/office/officeart/2005/8/layout/process5"/>
    <dgm:cxn modelId="{4E47FE8B-F36A-4004-9806-C25CCFB54BC3}" type="presParOf" srcId="{7F3B4E7C-E78A-43BD-BE15-E2E01CC19B37}" destId="{4BFD4221-2B3F-4CE5-8E43-182DBC5CF1BD}" srcOrd="3" destOrd="0" presId="urn:microsoft.com/office/officeart/2005/8/layout/process5"/>
    <dgm:cxn modelId="{CB12B527-8AEE-4BBE-B5E8-C0D4A6622C1D}" type="presParOf" srcId="{4BFD4221-2B3F-4CE5-8E43-182DBC5CF1BD}" destId="{0F3176CB-B711-4D64-B7F4-C554D279D154}" srcOrd="0" destOrd="0" presId="urn:microsoft.com/office/officeart/2005/8/layout/process5"/>
    <dgm:cxn modelId="{91EE5221-62AE-4A3E-B343-E62FBDFE485B}" type="presParOf" srcId="{7F3B4E7C-E78A-43BD-BE15-E2E01CC19B37}" destId="{AE6C38C3-EDFD-43F1-8E04-D0C658E5DC38}" srcOrd="4" destOrd="0" presId="urn:microsoft.com/office/officeart/2005/8/layout/process5"/>
    <dgm:cxn modelId="{66CE7E79-6656-4A40-87D8-E60D04DBEA06}" type="presParOf" srcId="{7F3B4E7C-E78A-43BD-BE15-E2E01CC19B37}" destId="{18B8D303-C74B-49A8-B2BA-7229CFACF008}" srcOrd="5" destOrd="0" presId="urn:microsoft.com/office/officeart/2005/8/layout/process5"/>
    <dgm:cxn modelId="{1B1D579D-AEEB-4D4B-A589-4054C97C5079}" type="presParOf" srcId="{18B8D303-C74B-49A8-B2BA-7229CFACF008}" destId="{73408B51-B8FC-473D-A533-0F8977C0B321}" srcOrd="0" destOrd="0" presId="urn:microsoft.com/office/officeart/2005/8/layout/process5"/>
    <dgm:cxn modelId="{93FDF501-5574-4564-A250-649F212A13B8}" type="presParOf" srcId="{7F3B4E7C-E78A-43BD-BE15-E2E01CC19B37}" destId="{35A3E97F-D9CE-4C33-AEA4-3DD2CE0CA3FA}" srcOrd="6" destOrd="0" presId="urn:microsoft.com/office/officeart/2005/8/layout/process5"/>
    <dgm:cxn modelId="{8EE9896D-5094-454C-9180-D853C623DDDE}" type="presParOf" srcId="{7F3B4E7C-E78A-43BD-BE15-E2E01CC19B37}" destId="{CA0CE8E0-240D-486C-AAEC-AE8CAF5CE57A}" srcOrd="7" destOrd="0" presId="urn:microsoft.com/office/officeart/2005/8/layout/process5"/>
    <dgm:cxn modelId="{AA84445A-08A3-4C1A-B223-9DBE2A3709E1}" type="presParOf" srcId="{CA0CE8E0-240D-486C-AAEC-AE8CAF5CE57A}" destId="{626AAB29-F432-4658-9BAF-19C7311B8476}" srcOrd="0" destOrd="0" presId="urn:microsoft.com/office/officeart/2005/8/layout/process5"/>
    <dgm:cxn modelId="{78A6B2BC-3ADA-41F3-AEAF-F4A1935C7447}" type="presParOf" srcId="{7F3B4E7C-E78A-43BD-BE15-E2E01CC19B37}" destId="{46766772-8C88-4589-B542-78F5F3FF240D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5ADD2-BA09-B642-9F84-A7A026462B13}">
      <dsp:nvSpPr>
        <dsp:cNvPr id="0" name=""/>
        <dsp:cNvSpPr/>
      </dsp:nvSpPr>
      <dsp:spPr>
        <a:xfrm>
          <a:off x="2061369" y="0"/>
          <a:ext cx="3649662" cy="364966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294DF-7DEA-434E-B079-01289D45A2BB}">
      <dsp:nvSpPr>
        <dsp:cNvPr id="0" name=""/>
        <dsp:cNvSpPr/>
      </dsp:nvSpPr>
      <dsp:spPr>
        <a:xfrm>
          <a:off x="0" y="237228"/>
          <a:ext cx="3599997" cy="1459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Наличие нескольких заболеваний</a:t>
          </a:r>
        </a:p>
      </dsp:txBody>
      <dsp:txXfrm>
        <a:off x="71265" y="308493"/>
        <a:ext cx="3457467" cy="1317334"/>
      </dsp:txXfrm>
    </dsp:sp>
    <dsp:sp modelId="{1C14BB5D-0F76-CF45-8EDD-0D5A4E98C65A}">
      <dsp:nvSpPr>
        <dsp:cNvPr id="0" name=""/>
        <dsp:cNvSpPr/>
      </dsp:nvSpPr>
      <dsp:spPr>
        <a:xfrm>
          <a:off x="4139997" y="237228"/>
          <a:ext cx="3599997" cy="1459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Самолечение</a:t>
          </a:r>
        </a:p>
      </dsp:txBody>
      <dsp:txXfrm>
        <a:off x="4211262" y="308493"/>
        <a:ext cx="3457467" cy="1317334"/>
      </dsp:txXfrm>
    </dsp:sp>
    <dsp:sp modelId="{EBB2616B-E100-CD40-91E1-5BF6C4484009}">
      <dsp:nvSpPr>
        <dsp:cNvPr id="0" name=""/>
        <dsp:cNvSpPr/>
      </dsp:nvSpPr>
      <dsp:spPr>
        <a:xfrm>
          <a:off x="0" y="1951700"/>
          <a:ext cx="3599997" cy="1461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Недостаточная эффективность фармакотерапии</a:t>
          </a:r>
        </a:p>
      </dsp:txBody>
      <dsp:txXfrm>
        <a:off x="71350" y="2023050"/>
        <a:ext cx="3457297" cy="1318902"/>
      </dsp:txXfrm>
    </dsp:sp>
    <dsp:sp modelId="{E3951553-4799-344F-A7A3-D3BC3B844DE8}">
      <dsp:nvSpPr>
        <dsp:cNvPr id="0" name=""/>
        <dsp:cNvSpPr/>
      </dsp:nvSpPr>
      <dsp:spPr>
        <a:xfrm>
          <a:off x="4139997" y="1952569"/>
          <a:ext cx="3599997" cy="1459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Недостаточная безопасность фармакотерапии</a:t>
          </a:r>
        </a:p>
      </dsp:txBody>
      <dsp:txXfrm>
        <a:off x="4211262" y="2023834"/>
        <a:ext cx="3457467" cy="13173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F9853-B3E2-491A-906F-19D3C7ADEFF3}">
      <dsp:nvSpPr>
        <dsp:cNvPr id="0" name=""/>
        <dsp:cNvSpPr/>
      </dsp:nvSpPr>
      <dsp:spPr>
        <a:xfrm>
          <a:off x="0" y="27080"/>
          <a:ext cx="77724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000" kern="1200" dirty="0">
              <a:solidFill>
                <a:srgbClr val="FFFFFF"/>
              </a:solidFill>
            </a:rPr>
            <a:t>Всасывание</a:t>
          </a:r>
          <a:endParaRPr lang="ru-RU" sz="2000" kern="1200" dirty="0"/>
        </a:p>
      </dsp:txBody>
      <dsp:txXfrm>
        <a:off x="23417" y="50497"/>
        <a:ext cx="7725566" cy="432866"/>
      </dsp:txXfrm>
    </dsp:sp>
    <dsp:sp modelId="{47C39011-7C83-4FED-8D29-41BDD7ACE6B5}">
      <dsp:nvSpPr>
        <dsp:cNvPr id="0" name=""/>
        <dsp:cNvSpPr/>
      </dsp:nvSpPr>
      <dsp:spPr>
        <a:xfrm>
          <a:off x="0" y="506780"/>
          <a:ext cx="7772400" cy="50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altLang="ru-RU" sz="1600" kern="1200" dirty="0">
              <a:solidFill>
                <a:srgbClr val="FFFFFF"/>
              </a:solidFill>
            </a:rPr>
            <a:t>изменение рН желудочного содержимого, изменение моторики ЖКТ, влияние на активность гликопротеина Р</a:t>
          </a:r>
          <a:endParaRPr lang="ru-RU" sz="1600" kern="1200" dirty="0"/>
        </a:p>
      </dsp:txBody>
      <dsp:txXfrm>
        <a:off x="0" y="506780"/>
        <a:ext cx="7772400" cy="507150"/>
      </dsp:txXfrm>
    </dsp:sp>
    <dsp:sp modelId="{BB81F0C3-F4A7-4521-82B9-F7E0391EAE23}">
      <dsp:nvSpPr>
        <dsp:cNvPr id="0" name=""/>
        <dsp:cNvSpPr/>
      </dsp:nvSpPr>
      <dsp:spPr>
        <a:xfrm>
          <a:off x="0" y="1013930"/>
          <a:ext cx="77724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000" kern="1200" dirty="0">
              <a:solidFill>
                <a:srgbClr val="FFFFFF"/>
              </a:solidFill>
            </a:rPr>
            <a:t>Распределение</a:t>
          </a:r>
          <a:endParaRPr lang="ru-RU" sz="2000" kern="1200" dirty="0"/>
        </a:p>
      </dsp:txBody>
      <dsp:txXfrm>
        <a:off x="23417" y="1037347"/>
        <a:ext cx="7725566" cy="432866"/>
      </dsp:txXfrm>
    </dsp:sp>
    <dsp:sp modelId="{9C98DE86-020B-4B02-A573-A64F184DB8D0}">
      <dsp:nvSpPr>
        <dsp:cNvPr id="0" name=""/>
        <dsp:cNvSpPr/>
      </dsp:nvSpPr>
      <dsp:spPr>
        <a:xfrm>
          <a:off x="0" y="1493630"/>
          <a:ext cx="777240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altLang="ru-RU" sz="1600" kern="1200" dirty="0">
              <a:solidFill>
                <a:srgbClr val="FFFFFF"/>
              </a:solidFill>
            </a:rPr>
            <a:t>на уровне связи с белками крови</a:t>
          </a:r>
          <a:endParaRPr lang="ru-RU" sz="1600" kern="1200" dirty="0"/>
        </a:p>
      </dsp:txBody>
      <dsp:txXfrm>
        <a:off x="0" y="1493630"/>
        <a:ext cx="7772400" cy="331200"/>
      </dsp:txXfrm>
    </dsp:sp>
    <dsp:sp modelId="{E9FD1F81-718A-4D94-93F2-BC8647256070}">
      <dsp:nvSpPr>
        <dsp:cNvPr id="0" name=""/>
        <dsp:cNvSpPr/>
      </dsp:nvSpPr>
      <dsp:spPr>
        <a:xfrm>
          <a:off x="0" y="1824831"/>
          <a:ext cx="77724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000" kern="1200" dirty="0">
              <a:solidFill>
                <a:srgbClr val="FFFFFF"/>
              </a:solidFill>
            </a:rPr>
            <a:t>Метаболизм</a:t>
          </a:r>
          <a:endParaRPr lang="ru-RU" sz="2000" kern="1200" dirty="0"/>
        </a:p>
      </dsp:txBody>
      <dsp:txXfrm>
        <a:off x="23417" y="1848248"/>
        <a:ext cx="7725566" cy="432866"/>
      </dsp:txXfrm>
    </dsp:sp>
    <dsp:sp modelId="{B3ADDE13-19F3-49B5-8D0E-5B469F70F89A}">
      <dsp:nvSpPr>
        <dsp:cNvPr id="0" name=""/>
        <dsp:cNvSpPr/>
      </dsp:nvSpPr>
      <dsp:spPr>
        <a:xfrm>
          <a:off x="0" y="2304530"/>
          <a:ext cx="777240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altLang="ru-RU" sz="1600" kern="1200" dirty="0">
              <a:solidFill>
                <a:srgbClr val="FFFFFF"/>
              </a:solidFill>
            </a:rPr>
            <a:t>индукция и ингибирование ферментов  метаболизма</a:t>
          </a:r>
          <a:endParaRPr lang="ru-RU" sz="1600" kern="1200" dirty="0"/>
        </a:p>
      </dsp:txBody>
      <dsp:txXfrm>
        <a:off x="0" y="2304530"/>
        <a:ext cx="7772400" cy="331200"/>
      </dsp:txXfrm>
    </dsp:sp>
    <dsp:sp modelId="{957A1B31-C0AE-40A2-8782-B0D2347117C7}">
      <dsp:nvSpPr>
        <dsp:cNvPr id="0" name=""/>
        <dsp:cNvSpPr/>
      </dsp:nvSpPr>
      <dsp:spPr>
        <a:xfrm>
          <a:off x="0" y="2635731"/>
          <a:ext cx="77724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000" kern="1200" dirty="0">
              <a:solidFill>
                <a:srgbClr val="FFFFFF"/>
              </a:solidFill>
            </a:rPr>
            <a:t>Выведение</a:t>
          </a:r>
          <a:endParaRPr lang="ru-RU" sz="2000" kern="1200" dirty="0"/>
        </a:p>
      </dsp:txBody>
      <dsp:txXfrm>
        <a:off x="23417" y="2659148"/>
        <a:ext cx="7725566" cy="432866"/>
      </dsp:txXfrm>
    </dsp:sp>
    <dsp:sp modelId="{81DB373F-92AC-4721-9EA5-25E7F3535CB0}">
      <dsp:nvSpPr>
        <dsp:cNvPr id="0" name=""/>
        <dsp:cNvSpPr/>
      </dsp:nvSpPr>
      <dsp:spPr>
        <a:xfrm>
          <a:off x="0" y="3115431"/>
          <a:ext cx="7772400" cy="50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altLang="ru-RU" sz="1600" kern="1200" dirty="0">
              <a:solidFill>
                <a:srgbClr val="FFFFFF"/>
              </a:solidFill>
            </a:rPr>
            <a:t>изменение клубочковой фильтрации, изменение </a:t>
          </a:r>
          <a:r>
            <a:rPr lang="ru-RU" altLang="ru-RU" sz="1600" kern="1200" dirty="0" err="1">
              <a:solidFill>
                <a:srgbClr val="FFFFFF"/>
              </a:solidFill>
            </a:rPr>
            <a:t>канальцевой</a:t>
          </a:r>
          <a:r>
            <a:rPr lang="ru-RU" altLang="ru-RU" sz="1600" kern="1200" dirty="0">
              <a:solidFill>
                <a:srgbClr val="FFFFFF"/>
              </a:solidFill>
            </a:rPr>
            <a:t> секреции, изменение </a:t>
          </a:r>
          <a:r>
            <a:rPr lang="ru-RU" altLang="ru-RU" sz="1600" kern="1200" dirty="0" err="1">
              <a:solidFill>
                <a:srgbClr val="FFFFFF"/>
              </a:solidFill>
            </a:rPr>
            <a:t>канальцевой</a:t>
          </a:r>
          <a:r>
            <a:rPr lang="ru-RU" altLang="ru-RU" sz="1600" kern="1200" dirty="0">
              <a:solidFill>
                <a:srgbClr val="FFFFFF"/>
              </a:solidFill>
            </a:rPr>
            <a:t> </a:t>
          </a:r>
          <a:r>
            <a:rPr lang="ru-RU" altLang="ru-RU" sz="1600" kern="1200" dirty="0" err="1">
              <a:solidFill>
                <a:srgbClr val="FFFFFF"/>
              </a:solidFill>
            </a:rPr>
            <a:t>реабсорбции</a:t>
          </a:r>
          <a:endParaRPr lang="ru-RU" sz="1600" kern="1200" dirty="0"/>
        </a:p>
      </dsp:txBody>
      <dsp:txXfrm>
        <a:off x="0" y="3115431"/>
        <a:ext cx="7772400" cy="5071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2167D-1709-48E0-8EF9-27DDB7448011}">
      <dsp:nvSpPr>
        <dsp:cNvPr id="0" name=""/>
        <dsp:cNvSpPr/>
      </dsp:nvSpPr>
      <dsp:spPr>
        <a:xfrm>
          <a:off x="0" y="0"/>
          <a:ext cx="6606540" cy="1094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Препараты железа</a:t>
          </a:r>
        </a:p>
      </dsp:txBody>
      <dsp:txXfrm>
        <a:off x="32068" y="32068"/>
        <a:ext cx="5425059" cy="1030762"/>
      </dsp:txXfrm>
    </dsp:sp>
    <dsp:sp modelId="{C67694F8-EA31-4873-8654-C5F5909CE06F}">
      <dsp:nvSpPr>
        <dsp:cNvPr id="0" name=""/>
        <dsp:cNvSpPr/>
      </dsp:nvSpPr>
      <dsp:spPr>
        <a:xfrm>
          <a:off x="582929" y="1277381"/>
          <a:ext cx="6606540" cy="1094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Тетрациклины</a:t>
          </a:r>
        </a:p>
      </dsp:txBody>
      <dsp:txXfrm>
        <a:off x="614997" y="1309449"/>
        <a:ext cx="5247789" cy="1030762"/>
      </dsp:txXfrm>
    </dsp:sp>
    <dsp:sp modelId="{5C04B7D3-3644-4875-80DB-9E96D1B01B32}">
      <dsp:nvSpPr>
        <dsp:cNvPr id="0" name=""/>
        <dsp:cNvSpPr/>
      </dsp:nvSpPr>
      <dsp:spPr>
        <a:xfrm>
          <a:off x="1165859" y="2554763"/>
          <a:ext cx="6606540" cy="1094898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800" kern="1200" dirty="0">
              <a:solidFill>
                <a:srgbClr val="FFFFFF"/>
              </a:solidFill>
            </a:rPr>
            <a:t>Образование невсасывающихся хелатных соединений</a:t>
          </a:r>
          <a:endParaRPr lang="ru-RU" sz="2800" kern="1200" dirty="0"/>
        </a:p>
      </dsp:txBody>
      <dsp:txXfrm>
        <a:off x="1197927" y="2586831"/>
        <a:ext cx="5247789" cy="1030762"/>
      </dsp:txXfrm>
    </dsp:sp>
    <dsp:sp modelId="{1BB7905F-4FD7-4095-BB4F-4B4DB1BB686C}">
      <dsp:nvSpPr>
        <dsp:cNvPr id="0" name=""/>
        <dsp:cNvSpPr/>
      </dsp:nvSpPr>
      <dsp:spPr>
        <a:xfrm>
          <a:off x="5894855" y="830298"/>
          <a:ext cx="711684" cy="711684"/>
        </a:xfrm>
        <a:prstGeom prst="mathPlus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5989189" y="1102446"/>
        <a:ext cx="523016" cy="167388"/>
      </dsp:txXfrm>
    </dsp:sp>
    <dsp:sp modelId="{E5088B24-1AE0-4841-9CC6-12B4BF3B99AC}">
      <dsp:nvSpPr>
        <dsp:cNvPr id="0" name=""/>
        <dsp:cNvSpPr/>
      </dsp:nvSpPr>
      <dsp:spPr>
        <a:xfrm>
          <a:off x="6477785" y="2100380"/>
          <a:ext cx="711684" cy="7116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/>
        </a:p>
      </dsp:txBody>
      <dsp:txXfrm>
        <a:off x="6637914" y="2100380"/>
        <a:ext cx="391426" cy="53554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E6381-8C3D-4EBB-A009-D1678A19F96A}">
      <dsp:nvSpPr>
        <dsp:cNvPr id="0" name=""/>
        <dsp:cNvSpPr/>
      </dsp:nvSpPr>
      <dsp:spPr>
        <a:xfrm>
          <a:off x="0" y="2747293"/>
          <a:ext cx="7772400" cy="901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Изменение </a:t>
          </a:r>
          <a:r>
            <a:rPr lang="en-US" sz="1700" kern="1200" dirty="0"/>
            <a:t>pH </a:t>
          </a:r>
          <a:r>
            <a:rPr lang="ru-RU" sz="1700" kern="1200" dirty="0"/>
            <a:t>желудочного сока</a:t>
          </a:r>
        </a:p>
      </dsp:txBody>
      <dsp:txXfrm>
        <a:off x="0" y="2747293"/>
        <a:ext cx="7772400" cy="486930"/>
      </dsp:txXfrm>
    </dsp:sp>
    <dsp:sp modelId="{7FF18E82-0FD6-4A4F-84E5-84F3F1E6DC78}">
      <dsp:nvSpPr>
        <dsp:cNvPr id="0" name=""/>
        <dsp:cNvSpPr/>
      </dsp:nvSpPr>
      <dsp:spPr>
        <a:xfrm>
          <a:off x="0" y="3216189"/>
          <a:ext cx="3886199" cy="4147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Нарушение всасывания</a:t>
          </a:r>
        </a:p>
      </dsp:txBody>
      <dsp:txXfrm>
        <a:off x="0" y="3216189"/>
        <a:ext cx="3886199" cy="414792"/>
      </dsp:txXfrm>
    </dsp:sp>
    <dsp:sp modelId="{4EC7C4C7-5327-4569-98E4-2B76CCDBECAB}">
      <dsp:nvSpPr>
        <dsp:cNvPr id="0" name=""/>
        <dsp:cNvSpPr/>
      </dsp:nvSpPr>
      <dsp:spPr>
        <a:xfrm>
          <a:off x="3886200" y="3216189"/>
          <a:ext cx="3886199" cy="4147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Снижение снотворного и противосудорожного действия</a:t>
          </a:r>
        </a:p>
      </dsp:txBody>
      <dsp:txXfrm>
        <a:off x="3886200" y="3216189"/>
        <a:ext cx="3886199" cy="414792"/>
      </dsp:txXfrm>
    </dsp:sp>
    <dsp:sp modelId="{3B9B4D85-A2A6-4B21-A96A-4038AB0610BA}">
      <dsp:nvSpPr>
        <dsp:cNvPr id="0" name=""/>
        <dsp:cNvSpPr/>
      </dsp:nvSpPr>
      <dsp:spPr>
        <a:xfrm rot="10800000">
          <a:off x="0" y="1373969"/>
          <a:ext cx="7772400" cy="138685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Защелачивание</a:t>
          </a:r>
        </a:p>
      </dsp:txBody>
      <dsp:txXfrm rot="-10800000">
        <a:off x="0" y="1373969"/>
        <a:ext cx="7772400" cy="486784"/>
      </dsp:txXfrm>
    </dsp:sp>
    <dsp:sp modelId="{BEB082A8-A513-4BB5-9983-93B3EED08F33}">
      <dsp:nvSpPr>
        <dsp:cNvPr id="0" name=""/>
        <dsp:cNvSpPr/>
      </dsp:nvSpPr>
      <dsp:spPr>
        <a:xfrm>
          <a:off x="0" y="1860753"/>
          <a:ext cx="3886199" cy="4146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Ингибиторы </a:t>
          </a:r>
          <a:r>
            <a:rPr lang="ru-RU" sz="1300" kern="1200" dirty="0" err="1"/>
            <a:t>протонового</a:t>
          </a:r>
          <a:r>
            <a:rPr lang="ru-RU" sz="1300" kern="1200" dirty="0"/>
            <a:t> насоса</a:t>
          </a:r>
        </a:p>
      </dsp:txBody>
      <dsp:txXfrm>
        <a:off x="0" y="1860753"/>
        <a:ext cx="3886199" cy="414668"/>
      </dsp:txXfrm>
    </dsp:sp>
    <dsp:sp modelId="{462CE588-41BC-4CCE-9A09-FEB6E9A65865}">
      <dsp:nvSpPr>
        <dsp:cNvPr id="0" name=""/>
        <dsp:cNvSpPr/>
      </dsp:nvSpPr>
      <dsp:spPr>
        <a:xfrm>
          <a:off x="3886200" y="1860753"/>
          <a:ext cx="3886199" cy="4146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Блокаторы </a:t>
          </a:r>
          <a:r>
            <a:rPr lang="en-US" sz="1300" kern="1200" dirty="0"/>
            <a:t>H2</a:t>
          </a:r>
          <a:r>
            <a:rPr lang="ru-RU" sz="1300" kern="1200" dirty="0"/>
            <a:t>-</a:t>
          </a:r>
          <a:r>
            <a:rPr lang="ru-RU" sz="1300" kern="1200" dirty="0" err="1"/>
            <a:t>гистаминовых</a:t>
          </a:r>
          <a:r>
            <a:rPr lang="ru-RU" sz="1300" kern="1200" dirty="0"/>
            <a:t> рецепторов</a:t>
          </a:r>
        </a:p>
      </dsp:txBody>
      <dsp:txXfrm>
        <a:off x="3886200" y="1860753"/>
        <a:ext cx="3886199" cy="414668"/>
      </dsp:txXfrm>
    </dsp:sp>
    <dsp:sp modelId="{2D4DFB75-5ED0-4E77-857E-A5107BB97674}">
      <dsp:nvSpPr>
        <dsp:cNvPr id="0" name=""/>
        <dsp:cNvSpPr/>
      </dsp:nvSpPr>
      <dsp:spPr>
        <a:xfrm rot="10800000">
          <a:off x="0" y="645"/>
          <a:ext cx="7772400" cy="138685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Применение барбитуратов</a:t>
          </a:r>
        </a:p>
      </dsp:txBody>
      <dsp:txXfrm rot="-10800000">
        <a:off x="0" y="645"/>
        <a:ext cx="7772400" cy="486784"/>
      </dsp:txXfrm>
    </dsp:sp>
    <dsp:sp modelId="{9F710AFF-10AC-4BD6-986D-FDD18DF6861C}">
      <dsp:nvSpPr>
        <dsp:cNvPr id="0" name=""/>
        <dsp:cNvSpPr/>
      </dsp:nvSpPr>
      <dsp:spPr>
        <a:xfrm>
          <a:off x="0" y="487429"/>
          <a:ext cx="3886199" cy="4146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Барбитураты</a:t>
          </a:r>
        </a:p>
      </dsp:txBody>
      <dsp:txXfrm>
        <a:off x="0" y="487429"/>
        <a:ext cx="3886199" cy="414668"/>
      </dsp:txXfrm>
    </dsp:sp>
    <dsp:sp modelId="{344890EE-9A5D-48E0-92D2-D8F432C67B08}">
      <dsp:nvSpPr>
        <dsp:cNvPr id="0" name=""/>
        <dsp:cNvSpPr/>
      </dsp:nvSpPr>
      <dsp:spPr>
        <a:xfrm>
          <a:off x="3886200" y="487429"/>
          <a:ext cx="3886199" cy="4146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Ионизированные барбитураты</a:t>
          </a:r>
        </a:p>
      </dsp:txBody>
      <dsp:txXfrm>
        <a:off x="3886200" y="487429"/>
        <a:ext cx="3886199" cy="41466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386BB-78F5-4F20-81A5-B0E1F4E34938}">
      <dsp:nvSpPr>
        <dsp:cNvPr id="0" name=""/>
        <dsp:cNvSpPr/>
      </dsp:nvSpPr>
      <dsp:spPr>
        <a:xfrm>
          <a:off x="1915239" y="1692"/>
          <a:ext cx="3941920" cy="985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Слабительные ЛС, Эритромицин</a:t>
          </a:r>
        </a:p>
      </dsp:txBody>
      <dsp:txXfrm>
        <a:off x="1944103" y="30556"/>
        <a:ext cx="3884192" cy="927752"/>
      </dsp:txXfrm>
    </dsp:sp>
    <dsp:sp modelId="{5F2AAC9B-6FEA-47A7-A1BF-1ABA1FF32FDD}">
      <dsp:nvSpPr>
        <dsp:cNvPr id="0" name=""/>
        <dsp:cNvSpPr/>
      </dsp:nvSpPr>
      <dsp:spPr>
        <a:xfrm rot="5400000">
          <a:off x="3799970" y="1073402"/>
          <a:ext cx="172459" cy="17245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D8890-FF57-414B-BBC4-9F85B24CBAE5}">
      <dsp:nvSpPr>
        <dsp:cNvPr id="0" name=""/>
        <dsp:cNvSpPr/>
      </dsp:nvSpPr>
      <dsp:spPr>
        <a:xfrm>
          <a:off x="1915239" y="1332090"/>
          <a:ext cx="3941920" cy="9854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Усиление моторики кишечника</a:t>
          </a:r>
        </a:p>
      </dsp:txBody>
      <dsp:txXfrm>
        <a:off x="1944103" y="1360954"/>
        <a:ext cx="3884192" cy="927752"/>
      </dsp:txXfrm>
    </dsp:sp>
    <dsp:sp modelId="{990F8ABD-D9D1-4AAA-823E-33A9F0B9C3B2}">
      <dsp:nvSpPr>
        <dsp:cNvPr id="0" name=""/>
        <dsp:cNvSpPr/>
      </dsp:nvSpPr>
      <dsp:spPr>
        <a:xfrm rot="5400000">
          <a:off x="3799970" y="2403800"/>
          <a:ext cx="172459" cy="17245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27EB1-F33F-4C8D-915C-B5999FA5B93B}">
      <dsp:nvSpPr>
        <dsp:cNvPr id="0" name=""/>
        <dsp:cNvSpPr/>
      </dsp:nvSpPr>
      <dsp:spPr>
        <a:xfrm>
          <a:off x="1915239" y="2662489"/>
          <a:ext cx="3941920" cy="9854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ЛС «не успевают» всасываться</a:t>
          </a:r>
        </a:p>
      </dsp:txBody>
      <dsp:txXfrm>
        <a:off x="1944103" y="2691353"/>
        <a:ext cx="3884192" cy="92775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4CDF6-8D9A-42FF-AC07-796C52096B63}">
      <dsp:nvSpPr>
        <dsp:cNvPr id="0" name=""/>
        <dsp:cNvSpPr/>
      </dsp:nvSpPr>
      <dsp:spPr>
        <a:xfrm>
          <a:off x="1915239" y="1692"/>
          <a:ext cx="3941920" cy="985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 err="1"/>
            <a:t>Холинолитики</a:t>
          </a:r>
          <a:r>
            <a:rPr lang="ru-RU" sz="2300" kern="1200" dirty="0"/>
            <a:t>, наркотические анальгетики, нейролептики</a:t>
          </a:r>
        </a:p>
      </dsp:txBody>
      <dsp:txXfrm>
        <a:off x="1944103" y="30556"/>
        <a:ext cx="3884192" cy="927752"/>
      </dsp:txXfrm>
    </dsp:sp>
    <dsp:sp modelId="{97D57F37-6DDA-47BA-A95E-CFB98A722089}">
      <dsp:nvSpPr>
        <dsp:cNvPr id="0" name=""/>
        <dsp:cNvSpPr/>
      </dsp:nvSpPr>
      <dsp:spPr>
        <a:xfrm rot="5400000">
          <a:off x="3799970" y="1073402"/>
          <a:ext cx="172459" cy="17245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59D89-C455-4C20-BD20-EFAD89EE843A}">
      <dsp:nvSpPr>
        <dsp:cNvPr id="0" name=""/>
        <dsp:cNvSpPr/>
      </dsp:nvSpPr>
      <dsp:spPr>
        <a:xfrm>
          <a:off x="1915239" y="1332090"/>
          <a:ext cx="3941920" cy="9854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Угнетение моторики кишечника</a:t>
          </a:r>
        </a:p>
      </dsp:txBody>
      <dsp:txXfrm>
        <a:off x="1944103" y="1360954"/>
        <a:ext cx="3884192" cy="927752"/>
      </dsp:txXfrm>
    </dsp:sp>
    <dsp:sp modelId="{F85C5D18-4EB3-415B-8381-7F78B25AB4E1}">
      <dsp:nvSpPr>
        <dsp:cNvPr id="0" name=""/>
        <dsp:cNvSpPr/>
      </dsp:nvSpPr>
      <dsp:spPr>
        <a:xfrm rot="5400000">
          <a:off x="3799970" y="2403800"/>
          <a:ext cx="172459" cy="17245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22016-3C9F-436C-9F61-32325F23BFAB}">
      <dsp:nvSpPr>
        <dsp:cNvPr id="0" name=""/>
        <dsp:cNvSpPr/>
      </dsp:nvSpPr>
      <dsp:spPr>
        <a:xfrm>
          <a:off x="1915239" y="2662489"/>
          <a:ext cx="3941920" cy="9854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Усиление всасывания ЛС</a:t>
          </a:r>
        </a:p>
      </dsp:txBody>
      <dsp:txXfrm>
        <a:off x="1944103" y="2691353"/>
        <a:ext cx="3884192" cy="92775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414BF-06C2-4774-83B9-9F62080436E7}">
      <dsp:nvSpPr>
        <dsp:cNvPr id="0" name=""/>
        <dsp:cNvSpPr/>
      </dsp:nvSpPr>
      <dsp:spPr>
        <a:xfrm>
          <a:off x="1915239" y="1692"/>
          <a:ext cx="3941920" cy="985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Прокинетики (метоклопрамид, </a:t>
          </a:r>
          <a:r>
            <a:rPr lang="ru-RU" sz="2200" kern="1200" dirty="0" err="1"/>
            <a:t>домпиридон</a:t>
          </a:r>
          <a:r>
            <a:rPr lang="ru-RU" sz="2200" kern="1200" dirty="0"/>
            <a:t>)</a:t>
          </a:r>
        </a:p>
      </dsp:txBody>
      <dsp:txXfrm>
        <a:off x="1944103" y="30556"/>
        <a:ext cx="3884192" cy="927752"/>
      </dsp:txXfrm>
    </dsp:sp>
    <dsp:sp modelId="{5562B996-A421-47FD-8AD1-2ADF500637C9}">
      <dsp:nvSpPr>
        <dsp:cNvPr id="0" name=""/>
        <dsp:cNvSpPr/>
      </dsp:nvSpPr>
      <dsp:spPr>
        <a:xfrm rot="5400000">
          <a:off x="3799970" y="1073402"/>
          <a:ext cx="172459" cy="17245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C782D-B992-4EA5-809D-A16F785662B0}">
      <dsp:nvSpPr>
        <dsp:cNvPr id="0" name=""/>
        <dsp:cNvSpPr/>
      </dsp:nvSpPr>
      <dsp:spPr>
        <a:xfrm>
          <a:off x="1915239" y="1332090"/>
          <a:ext cx="3941920" cy="9854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Ускорение опорожнения желудка</a:t>
          </a:r>
        </a:p>
      </dsp:txBody>
      <dsp:txXfrm>
        <a:off x="1944103" y="1360954"/>
        <a:ext cx="3884192" cy="927752"/>
      </dsp:txXfrm>
    </dsp:sp>
    <dsp:sp modelId="{D1A1C104-88C4-472E-821A-C76A4CFCA90F}">
      <dsp:nvSpPr>
        <dsp:cNvPr id="0" name=""/>
        <dsp:cNvSpPr/>
      </dsp:nvSpPr>
      <dsp:spPr>
        <a:xfrm rot="5400000">
          <a:off x="3799970" y="2403800"/>
          <a:ext cx="172459" cy="17245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3793F-E241-4A0D-855C-3FA9F1B92417}">
      <dsp:nvSpPr>
        <dsp:cNvPr id="0" name=""/>
        <dsp:cNvSpPr/>
      </dsp:nvSpPr>
      <dsp:spPr>
        <a:xfrm>
          <a:off x="1915239" y="2662489"/>
          <a:ext cx="3941920" cy="9854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Усиление всасывания ЛС</a:t>
          </a:r>
        </a:p>
      </dsp:txBody>
      <dsp:txXfrm>
        <a:off x="1944103" y="2691353"/>
        <a:ext cx="3884192" cy="92775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FF6E8-951D-44EA-AA96-BC51FFF6146A}">
      <dsp:nvSpPr>
        <dsp:cNvPr id="0" name=""/>
        <dsp:cNvSpPr/>
      </dsp:nvSpPr>
      <dsp:spPr>
        <a:xfrm>
          <a:off x="1468564" y="430270"/>
          <a:ext cx="5692967" cy="10726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18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ПОВЫШЕНИЕ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18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АКТИВНОСТИ </a:t>
          </a:r>
          <a:endParaRPr lang="ru-RU" altLang="ru-RU" sz="18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ЦИТОХРОМА (</a:t>
          </a:r>
          <a:r>
            <a:rPr lang="en-GB" altLang="ru-RU" sz="18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CYP</a:t>
          </a:r>
          <a:r>
            <a:rPr lang="ru-RU" altLang="ru-RU" sz="18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8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9439" y="430270"/>
        <a:ext cx="4782092" cy="1072656"/>
      </dsp:txXfrm>
    </dsp:sp>
    <dsp:sp modelId="{45E97EA4-D371-4C8B-8CF9-E015611B829E}">
      <dsp:nvSpPr>
        <dsp:cNvPr id="0" name=""/>
        <dsp:cNvSpPr/>
      </dsp:nvSpPr>
      <dsp:spPr>
        <a:xfrm>
          <a:off x="1895108" y="1502926"/>
          <a:ext cx="4839880" cy="10726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18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СНИЖЕНИЕ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18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КОНЦЕНТРАЦИИ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18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ЛС</a:t>
          </a:r>
          <a:endParaRPr lang="ru-RU" sz="16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69488" y="1502926"/>
        <a:ext cx="4065499" cy="1072656"/>
      </dsp:txXfrm>
    </dsp:sp>
    <dsp:sp modelId="{5020E106-105A-4278-B159-CFA104D68749}">
      <dsp:nvSpPr>
        <dsp:cNvPr id="0" name=""/>
        <dsp:cNvSpPr/>
      </dsp:nvSpPr>
      <dsp:spPr>
        <a:xfrm>
          <a:off x="2225900" y="2575583"/>
          <a:ext cx="4178294" cy="10726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18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НЕДОСТАТОЧНАЯ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18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ЭФФЕКТИВНОСТЬ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18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ЛС</a:t>
          </a:r>
          <a:endParaRPr lang="ru-RU" sz="18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94428" y="2575583"/>
        <a:ext cx="3509767" cy="1072656"/>
      </dsp:txXfrm>
    </dsp:sp>
    <dsp:sp modelId="{D0B2B848-5F43-460A-BB6E-61A46A744FAB}">
      <dsp:nvSpPr>
        <dsp:cNvPr id="0" name=""/>
        <dsp:cNvSpPr/>
      </dsp:nvSpPr>
      <dsp:spPr>
        <a:xfrm>
          <a:off x="5287835" y="0"/>
          <a:ext cx="2120461" cy="2154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ЛС индуктор</a:t>
          </a:r>
        </a:p>
      </dsp:txBody>
      <dsp:txXfrm>
        <a:off x="5598369" y="315567"/>
        <a:ext cx="1499393" cy="152368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623B1-C803-487E-B144-54AAFC571F69}">
      <dsp:nvSpPr>
        <dsp:cNvPr id="0" name=""/>
        <dsp:cNvSpPr/>
      </dsp:nvSpPr>
      <dsp:spPr>
        <a:xfrm>
          <a:off x="1251062" y="430270"/>
          <a:ext cx="6127972" cy="10726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18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СНИЖЕНИЕ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18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АКТИВНОСТИ </a:t>
          </a:r>
          <a:endParaRPr lang="ru-RU" altLang="ru-RU" sz="18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ЦИТОХРОМА (</a:t>
          </a:r>
          <a:r>
            <a:rPr lang="en-GB" altLang="ru-RU" sz="18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CYP</a:t>
          </a:r>
          <a:r>
            <a:rPr lang="ru-RU" altLang="ru-RU" sz="18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6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31537" y="430270"/>
        <a:ext cx="5147496" cy="1072656"/>
      </dsp:txXfrm>
    </dsp:sp>
    <dsp:sp modelId="{6BCBB7BB-5F16-48C0-8848-4EC37A6B22B4}">
      <dsp:nvSpPr>
        <dsp:cNvPr id="0" name=""/>
        <dsp:cNvSpPr/>
      </dsp:nvSpPr>
      <dsp:spPr>
        <a:xfrm>
          <a:off x="1683933" y="1502926"/>
          <a:ext cx="5262229" cy="10726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18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ПОВЫШЕНИЕ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18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КОНЦЕНТРАЦИИ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18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ЛС-СУБСТРАТА CYP</a:t>
          </a:r>
          <a:endParaRPr lang="ru-RU" sz="16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5890" y="1502926"/>
        <a:ext cx="4420273" cy="1072656"/>
      </dsp:txXfrm>
    </dsp:sp>
    <dsp:sp modelId="{A3834095-5053-4DCB-82FE-803689123AE3}">
      <dsp:nvSpPr>
        <dsp:cNvPr id="0" name=""/>
        <dsp:cNvSpPr/>
      </dsp:nvSpPr>
      <dsp:spPr>
        <a:xfrm>
          <a:off x="2283404" y="2575583"/>
          <a:ext cx="4063287" cy="10726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НПР ЛС</a:t>
          </a:r>
        </a:p>
      </dsp:txBody>
      <dsp:txXfrm>
        <a:off x="2933530" y="2575583"/>
        <a:ext cx="3413161" cy="1072656"/>
      </dsp:txXfrm>
    </dsp:sp>
    <dsp:sp modelId="{F5376861-5355-4F8C-8E23-66780E301B76}">
      <dsp:nvSpPr>
        <dsp:cNvPr id="0" name=""/>
        <dsp:cNvSpPr/>
      </dsp:nvSpPr>
      <dsp:spPr>
        <a:xfrm>
          <a:off x="5497594" y="0"/>
          <a:ext cx="2152367" cy="20871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ЛС ингибитор</a:t>
          </a:r>
        </a:p>
      </dsp:txBody>
      <dsp:txXfrm>
        <a:off x="5812801" y="305656"/>
        <a:ext cx="1521953" cy="147583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D98AC-CD30-4738-9808-C3AE92A92724}">
      <dsp:nvSpPr>
        <dsp:cNvPr id="0" name=""/>
        <dsp:cNvSpPr/>
      </dsp:nvSpPr>
      <dsp:spPr>
        <a:xfrm>
          <a:off x="665552" y="0"/>
          <a:ext cx="7542928" cy="515547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38CE2-B98C-45D5-A648-4FE3CB0D62B1}">
      <dsp:nvSpPr>
        <dsp:cNvPr id="0" name=""/>
        <dsp:cNvSpPr/>
      </dsp:nvSpPr>
      <dsp:spPr>
        <a:xfrm>
          <a:off x="3899" y="1546642"/>
          <a:ext cx="1705044" cy="2062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1400" kern="1200" dirty="0">
              <a:solidFill>
                <a:schemeClr val="tx1"/>
              </a:solidFill>
              <a:latin typeface="Arial" panose="020B0604020202020204" pitchFamily="34" charset="0"/>
            </a:rPr>
            <a:t>КЕТОКОНАЗОЛ – ИНГИБИТОР</a:t>
          </a:r>
          <a:r>
            <a:rPr lang="ru-RU" altLang="ru-RU" sz="1400" kern="1200" dirty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en-GB" altLang="ru-RU" sz="1400" kern="1200" dirty="0">
              <a:solidFill>
                <a:schemeClr val="tx1"/>
              </a:solidFill>
              <a:latin typeface="Arial" panose="020B0604020202020204" pitchFamily="34" charset="0"/>
            </a:rPr>
            <a:t>CYP3A4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87132" y="1629875"/>
        <a:ext cx="1538578" cy="1895723"/>
      </dsp:txXfrm>
    </dsp:sp>
    <dsp:sp modelId="{ED41EEA8-E0BB-481F-8264-495A82566E52}">
      <dsp:nvSpPr>
        <dsp:cNvPr id="0" name=""/>
        <dsp:cNvSpPr/>
      </dsp:nvSpPr>
      <dsp:spPr>
        <a:xfrm>
          <a:off x="1794196" y="1546642"/>
          <a:ext cx="1705044" cy="2062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1400" kern="1200" dirty="0">
              <a:solidFill>
                <a:schemeClr val="tx1"/>
              </a:solidFill>
              <a:latin typeface="Arial" panose="020B0604020202020204" pitchFamily="34" charset="0"/>
            </a:rPr>
            <a:t>УГНЕТЕНИЕ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kern="1200" dirty="0">
              <a:solidFill>
                <a:schemeClr val="tx1"/>
              </a:solidFill>
              <a:latin typeface="Arial" panose="020B0604020202020204" pitchFamily="34" charset="0"/>
            </a:rPr>
            <a:t>МЕТАБОЛИЗМА</a:t>
          </a:r>
          <a:endParaRPr lang="en-GB" altLang="ru-RU" sz="1400" kern="1200" dirty="0">
            <a:solidFill>
              <a:schemeClr val="tx1"/>
            </a:solidFill>
            <a:latin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1400" kern="1200" dirty="0">
              <a:solidFill>
                <a:schemeClr val="tx1"/>
              </a:solidFill>
              <a:latin typeface="Arial" panose="020B0604020202020204" pitchFamily="34" charset="0"/>
            </a:rPr>
            <a:t>ТЕРФЕНАДИНА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877429" y="1629875"/>
        <a:ext cx="1538578" cy="1895723"/>
      </dsp:txXfrm>
    </dsp:sp>
    <dsp:sp modelId="{DC6F7C81-3A92-4593-89B1-A0A056B7749C}">
      <dsp:nvSpPr>
        <dsp:cNvPr id="0" name=""/>
        <dsp:cNvSpPr/>
      </dsp:nvSpPr>
      <dsp:spPr>
        <a:xfrm>
          <a:off x="3584494" y="1546642"/>
          <a:ext cx="1705044" cy="2062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1200" kern="1200" dirty="0">
              <a:solidFill>
                <a:schemeClr val="tx1"/>
              </a:solidFill>
              <a:latin typeface="Arial" panose="020B0604020202020204" pitchFamily="34" charset="0"/>
            </a:rPr>
            <a:t>ПОВЫШЕНИЕ</a:t>
          </a:r>
          <a:r>
            <a:rPr lang="ru-RU" altLang="ru-RU" sz="1200" kern="1200" dirty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en-GB" altLang="ru-RU" sz="1200" kern="1200" dirty="0">
              <a:solidFill>
                <a:schemeClr val="tx1"/>
              </a:solidFill>
              <a:latin typeface="Arial" panose="020B0604020202020204" pitchFamily="34" charset="0"/>
            </a:rPr>
            <a:t>КОНЦЕНТРАЦИИ</a:t>
          </a:r>
          <a:r>
            <a:rPr lang="ru-RU" altLang="ru-RU" sz="1200" kern="1200" dirty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en-GB" altLang="ru-RU" sz="1200" kern="1200" dirty="0">
              <a:solidFill>
                <a:schemeClr val="tx1"/>
              </a:solidFill>
              <a:latin typeface="Arial" panose="020B0604020202020204" pitchFamily="34" charset="0"/>
            </a:rPr>
            <a:t>ТЕРФЕНАДИНА В ПЛАЗМЕ 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667727" y="1629875"/>
        <a:ext cx="1538578" cy="1895723"/>
      </dsp:txXfrm>
    </dsp:sp>
    <dsp:sp modelId="{741DB64D-E6E6-4D2E-A530-2D8AB239E690}">
      <dsp:nvSpPr>
        <dsp:cNvPr id="0" name=""/>
        <dsp:cNvSpPr/>
      </dsp:nvSpPr>
      <dsp:spPr>
        <a:xfrm>
          <a:off x="5374791" y="1546642"/>
          <a:ext cx="1705044" cy="2062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1700" kern="1200" dirty="0">
              <a:solidFill>
                <a:schemeClr val="tx1"/>
              </a:solidFill>
              <a:latin typeface="Arial" panose="020B0604020202020204" pitchFamily="34" charset="0"/>
            </a:rPr>
            <a:t>УДЛИНЕНИЕ</a:t>
          </a:r>
          <a:r>
            <a:rPr lang="ru-RU" altLang="ru-RU" sz="1700" kern="1200" dirty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en-GB" altLang="ru-RU" sz="1700" kern="1200" dirty="0">
              <a:solidFill>
                <a:schemeClr val="tx1"/>
              </a:solidFill>
              <a:latin typeface="Arial" panose="020B0604020202020204" pitchFamily="34" charset="0"/>
            </a:rPr>
            <a:t>ИНТЕРВАЛА QT НА ЭКГ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5458024" y="1629875"/>
        <a:ext cx="1538578" cy="1895723"/>
      </dsp:txXfrm>
    </dsp:sp>
    <dsp:sp modelId="{9FBF0BD9-0577-4B72-B235-DCFB6BB1D3F8}">
      <dsp:nvSpPr>
        <dsp:cNvPr id="0" name=""/>
        <dsp:cNvSpPr/>
      </dsp:nvSpPr>
      <dsp:spPr>
        <a:xfrm>
          <a:off x="7165088" y="1546642"/>
          <a:ext cx="1705044" cy="2062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1700" kern="1200" dirty="0">
              <a:solidFill>
                <a:schemeClr val="tx1"/>
              </a:solidFill>
              <a:latin typeface="Arial" panose="020B0604020202020204" pitchFamily="34" charset="0"/>
            </a:rPr>
            <a:t>АРИТМИЯ ПО ТИПУ</a:t>
          </a:r>
          <a:r>
            <a:rPr lang="ru-RU" altLang="ru-RU" sz="1700" kern="1200" dirty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en-GB" altLang="ru-RU" sz="1700" kern="1200" dirty="0">
              <a:solidFill>
                <a:schemeClr val="tx1"/>
              </a:solidFill>
              <a:latin typeface="Arial" panose="020B0604020202020204" pitchFamily="34" charset="0"/>
            </a:rPr>
            <a:t>«ПИРУЭТ»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7248321" y="1629875"/>
        <a:ext cx="1538578" cy="189572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E4B6A-5FB7-466A-A3D6-1D52F0D83C2E}">
      <dsp:nvSpPr>
        <dsp:cNvPr id="0" name=""/>
        <dsp:cNvSpPr/>
      </dsp:nvSpPr>
      <dsp:spPr>
        <a:xfrm>
          <a:off x="1437409" y="468403"/>
          <a:ext cx="6285433" cy="11638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2100" kern="1200" dirty="0">
              <a:solidFill>
                <a:srgbClr val="000000"/>
              </a:solidFill>
              <a:latin typeface="Arial" panose="020B0604020202020204" pitchFamily="34" charset="0"/>
            </a:rPr>
            <a:t>УГНЕТЕНИЕ </a:t>
          </a:r>
          <a:r>
            <a:rPr lang="ru-RU" altLang="ru-RU" sz="2100" kern="1200" dirty="0">
              <a:solidFill>
                <a:srgbClr val="000000"/>
              </a:solidFill>
              <a:latin typeface="Arial" panose="020B0604020202020204" pitchFamily="34" charset="0"/>
            </a:rPr>
            <a:t>МЕТАБОЛИЗМА </a:t>
          </a:r>
          <a:r>
            <a:rPr lang="en-GB" altLang="ru-RU" sz="2100" kern="1200" dirty="0">
              <a:solidFill>
                <a:srgbClr val="000000"/>
              </a:solidFill>
              <a:latin typeface="Arial" panose="020B0604020202020204" pitchFamily="34" charset="0"/>
            </a:rPr>
            <a:t>ВЕРАПАМИЛА</a:t>
          </a:r>
          <a:endParaRPr lang="ru-RU" sz="2100" kern="1200" dirty="0"/>
        </a:p>
      </dsp:txBody>
      <dsp:txXfrm>
        <a:off x="2443078" y="468403"/>
        <a:ext cx="5279764" cy="1163896"/>
      </dsp:txXfrm>
    </dsp:sp>
    <dsp:sp modelId="{B7F7AB0D-2FE0-40D5-A532-F88D18A1F409}">
      <dsp:nvSpPr>
        <dsp:cNvPr id="0" name=""/>
        <dsp:cNvSpPr/>
      </dsp:nvSpPr>
      <dsp:spPr>
        <a:xfrm>
          <a:off x="2123362" y="1632300"/>
          <a:ext cx="4913527" cy="11638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2100" kern="1200" dirty="0">
              <a:solidFill>
                <a:srgbClr val="000000"/>
              </a:solidFill>
              <a:latin typeface="Arial" panose="020B0604020202020204" pitchFamily="34" charset="0"/>
            </a:rPr>
            <a:t>ПОВЫШЕНИЕ</a:t>
          </a:r>
          <a:r>
            <a:rPr lang="ru-RU" altLang="ru-RU" sz="2100" kern="1200" dirty="0">
              <a:solidFill>
                <a:srgbClr val="000000"/>
              </a:solidFill>
              <a:latin typeface="Arial" panose="020B0604020202020204" pitchFamily="34" charset="0"/>
            </a:rPr>
            <a:t> </a:t>
          </a:r>
          <a:r>
            <a:rPr lang="en-GB" altLang="ru-RU" sz="2100" kern="1200" dirty="0">
              <a:solidFill>
                <a:srgbClr val="000000"/>
              </a:solidFill>
              <a:latin typeface="Arial" panose="020B0604020202020204" pitchFamily="34" charset="0"/>
            </a:rPr>
            <a:t>КОНЦЕНТРАЦИИ</a:t>
          </a:r>
          <a:r>
            <a:rPr lang="ru-RU" altLang="ru-RU" sz="2100" kern="1200" dirty="0">
              <a:solidFill>
                <a:srgbClr val="000000"/>
              </a:solidFill>
              <a:latin typeface="Arial" panose="020B0604020202020204" pitchFamily="34" charset="0"/>
            </a:rPr>
            <a:t> </a:t>
          </a:r>
          <a:r>
            <a:rPr lang="en-GB" altLang="ru-RU" sz="2100" kern="1200" dirty="0">
              <a:solidFill>
                <a:srgbClr val="000000"/>
              </a:solidFill>
              <a:latin typeface="Arial" panose="020B0604020202020204" pitchFamily="34" charset="0"/>
            </a:rPr>
            <a:t>ВЕРАПАМИЛА В ПЛАЗМЕ </a:t>
          </a:r>
          <a:endParaRPr lang="ru-RU" sz="2100" kern="1200" dirty="0"/>
        </a:p>
      </dsp:txBody>
      <dsp:txXfrm>
        <a:off x="2909526" y="1632300"/>
        <a:ext cx="4127363" cy="1163896"/>
      </dsp:txXfrm>
    </dsp:sp>
    <dsp:sp modelId="{76955AEA-0B4B-49B7-9551-0C479B08CE95}">
      <dsp:nvSpPr>
        <dsp:cNvPr id="0" name=""/>
        <dsp:cNvSpPr/>
      </dsp:nvSpPr>
      <dsp:spPr>
        <a:xfrm>
          <a:off x="2586366" y="2796197"/>
          <a:ext cx="3987519" cy="11638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2100" kern="1200" dirty="0">
              <a:solidFill>
                <a:srgbClr val="000000"/>
              </a:solidFill>
              <a:latin typeface="Arial" panose="020B0604020202020204" pitchFamily="34" charset="0"/>
            </a:rPr>
            <a:t>ГИПОТОНИЯ</a:t>
          </a:r>
          <a:r>
            <a:rPr lang="ru-RU" altLang="ru-RU" sz="2100" kern="1200" dirty="0">
              <a:solidFill>
                <a:srgbClr val="000000"/>
              </a:solidFill>
              <a:latin typeface="Arial" panose="020B0604020202020204" pitchFamily="34" charset="0"/>
            </a:rPr>
            <a:t> </a:t>
          </a:r>
          <a:r>
            <a:rPr lang="en-GB" altLang="ru-RU" sz="2100" kern="1200" dirty="0">
              <a:solidFill>
                <a:srgbClr val="000000"/>
              </a:solidFill>
              <a:latin typeface="Arial" panose="020B0604020202020204" pitchFamily="34" charset="0"/>
            </a:rPr>
            <a:t>БРАДИКАРДИЯ</a:t>
          </a:r>
          <a:endParaRPr lang="ru-RU" sz="2100" kern="1200" dirty="0"/>
        </a:p>
      </dsp:txBody>
      <dsp:txXfrm>
        <a:off x="3224369" y="2796197"/>
        <a:ext cx="3349516" cy="1163896"/>
      </dsp:txXfrm>
    </dsp:sp>
    <dsp:sp modelId="{52052AC2-B500-4213-AB98-60550501D176}">
      <dsp:nvSpPr>
        <dsp:cNvPr id="0" name=""/>
        <dsp:cNvSpPr/>
      </dsp:nvSpPr>
      <dsp:spPr>
        <a:xfrm>
          <a:off x="5930901" y="0"/>
          <a:ext cx="2298698" cy="24457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1600" b="0" kern="1200" dirty="0">
              <a:solidFill>
                <a:srgbClr val="000000"/>
              </a:solidFill>
              <a:latin typeface="Arial" panose="020B0604020202020204" pitchFamily="34" charset="0"/>
            </a:rPr>
            <a:t>ФЛУКОНАЗОЛ</a:t>
          </a:r>
          <a:r>
            <a:rPr lang="ru-RU" altLang="ru-RU" sz="1600" b="0" kern="1200" dirty="0">
              <a:solidFill>
                <a:srgbClr val="000000"/>
              </a:solidFill>
              <a:latin typeface="Arial" panose="020B0604020202020204" pitchFamily="34" charset="0"/>
            </a:rPr>
            <a:t> </a:t>
          </a:r>
          <a:r>
            <a:rPr lang="en-GB" altLang="ru-RU" sz="1600" b="0" kern="1200" dirty="0">
              <a:solidFill>
                <a:srgbClr val="000000"/>
              </a:solidFill>
              <a:latin typeface="Arial" panose="020B0604020202020204" pitchFamily="34" charset="0"/>
            </a:rPr>
            <a:t>- ИНГИБИТОР</a:t>
          </a:r>
          <a:r>
            <a:rPr lang="ru-RU" altLang="ru-RU" sz="1600" b="0" kern="1200" dirty="0">
              <a:solidFill>
                <a:srgbClr val="000000"/>
              </a:solidFill>
              <a:latin typeface="Arial" panose="020B0604020202020204" pitchFamily="34" charset="0"/>
            </a:rPr>
            <a:t> ЦИТОХРОМА</a:t>
          </a:r>
          <a:r>
            <a:rPr lang="en-GB" altLang="ru-RU" sz="1600" b="0" kern="1200" dirty="0">
              <a:solidFill>
                <a:srgbClr val="000000"/>
              </a:solidFill>
              <a:latin typeface="Arial" panose="020B0604020202020204" pitchFamily="34" charset="0"/>
            </a:rPr>
            <a:t> CYP3A4</a:t>
          </a:r>
          <a:endParaRPr lang="ru-RU" sz="1600" b="0" kern="1200" dirty="0"/>
        </a:p>
      </dsp:txBody>
      <dsp:txXfrm>
        <a:off x="6267538" y="358165"/>
        <a:ext cx="1625424" cy="17293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CF2C5-3ACB-2F41-B2E9-B125E1A8AE4C}">
      <dsp:nvSpPr>
        <dsp:cNvPr id="0" name=""/>
        <dsp:cNvSpPr/>
      </dsp:nvSpPr>
      <dsp:spPr>
        <a:xfrm>
          <a:off x="0" y="610911"/>
          <a:ext cx="7772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55225-A089-E440-869F-1F23C5D9C726}">
      <dsp:nvSpPr>
        <dsp:cNvPr id="0" name=""/>
        <dsp:cNvSpPr/>
      </dsp:nvSpPr>
      <dsp:spPr>
        <a:xfrm>
          <a:off x="388620" y="256671"/>
          <a:ext cx="544068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Рациональные комбинации</a:t>
          </a:r>
        </a:p>
      </dsp:txBody>
      <dsp:txXfrm>
        <a:off x="423205" y="291256"/>
        <a:ext cx="5371510" cy="639310"/>
      </dsp:txXfrm>
    </dsp:sp>
    <dsp:sp modelId="{6BF2DD6F-577A-964E-B6A4-896757AFB756}">
      <dsp:nvSpPr>
        <dsp:cNvPr id="0" name=""/>
        <dsp:cNvSpPr/>
      </dsp:nvSpPr>
      <dsp:spPr>
        <a:xfrm>
          <a:off x="0" y="1699551"/>
          <a:ext cx="7772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202E5-FF21-4D45-93DA-DC0719EC76CE}">
      <dsp:nvSpPr>
        <dsp:cNvPr id="0" name=""/>
        <dsp:cNvSpPr/>
      </dsp:nvSpPr>
      <dsp:spPr>
        <a:xfrm>
          <a:off x="388620" y="1345311"/>
          <a:ext cx="544068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Нерациональные комбинации</a:t>
          </a:r>
        </a:p>
      </dsp:txBody>
      <dsp:txXfrm>
        <a:off x="423205" y="1379896"/>
        <a:ext cx="5371510" cy="639310"/>
      </dsp:txXfrm>
    </dsp:sp>
    <dsp:sp modelId="{0E5397AA-1EC5-BA41-AB92-308127EC6510}">
      <dsp:nvSpPr>
        <dsp:cNvPr id="0" name=""/>
        <dsp:cNvSpPr/>
      </dsp:nvSpPr>
      <dsp:spPr>
        <a:xfrm>
          <a:off x="0" y="2788190"/>
          <a:ext cx="7772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C02E7-D86F-2B43-8300-DFCDEC8F231F}">
      <dsp:nvSpPr>
        <dsp:cNvPr id="0" name=""/>
        <dsp:cNvSpPr/>
      </dsp:nvSpPr>
      <dsp:spPr>
        <a:xfrm>
          <a:off x="388620" y="2433950"/>
          <a:ext cx="544068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Потенциально опасные комбинации</a:t>
          </a:r>
        </a:p>
      </dsp:txBody>
      <dsp:txXfrm>
        <a:off x="423205" y="2468535"/>
        <a:ext cx="5371510" cy="63931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E4B6A-5FB7-466A-A3D6-1D52F0D83C2E}">
      <dsp:nvSpPr>
        <dsp:cNvPr id="0" name=""/>
        <dsp:cNvSpPr/>
      </dsp:nvSpPr>
      <dsp:spPr>
        <a:xfrm>
          <a:off x="1479026" y="461444"/>
          <a:ext cx="6187732" cy="11458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2100" kern="1200" dirty="0">
              <a:solidFill>
                <a:srgbClr val="000000"/>
              </a:solidFill>
              <a:latin typeface="Arial" panose="020B0604020202020204" pitchFamily="34" charset="0"/>
            </a:rPr>
            <a:t>У</a:t>
          </a:r>
          <a:r>
            <a:rPr lang="ru-RU" altLang="ru-RU" sz="2100" kern="1200" dirty="0">
              <a:solidFill>
                <a:srgbClr val="000000"/>
              </a:solidFill>
              <a:latin typeface="Arial" panose="020B0604020202020204" pitchFamily="34" charset="0"/>
            </a:rPr>
            <a:t>СИЛЕНИЕ</a:t>
          </a:r>
          <a:r>
            <a:rPr lang="en-GB" altLang="ru-RU" sz="2100" kern="1200" dirty="0">
              <a:solidFill>
                <a:srgbClr val="000000"/>
              </a:solidFill>
              <a:latin typeface="Arial" panose="020B0604020202020204" pitchFamily="34" charset="0"/>
            </a:rPr>
            <a:t> </a:t>
          </a:r>
          <a:r>
            <a:rPr lang="ru-RU" altLang="ru-RU" sz="2100" kern="1200" dirty="0">
              <a:solidFill>
                <a:srgbClr val="000000"/>
              </a:solidFill>
              <a:latin typeface="Arial" panose="020B0604020202020204" pitchFamily="34" charset="0"/>
            </a:rPr>
            <a:t>МЕТАБОЛИЗМА </a:t>
          </a:r>
          <a:r>
            <a:rPr lang="en-GB" altLang="ru-RU" sz="2100" kern="1200" dirty="0">
              <a:solidFill>
                <a:srgbClr val="000000"/>
              </a:solidFill>
              <a:latin typeface="Arial" panose="020B0604020202020204" pitchFamily="34" charset="0"/>
            </a:rPr>
            <a:t>ВЕРАПАМИЛА</a:t>
          </a:r>
          <a:endParaRPr lang="ru-RU" sz="2100" kern="1200" dirty="0"/>
        </a:p>
      </dsp:txBody>
      <dsp:txXfrm>
        <a:off x="2469063" y="461444"/>
        <a:ext cx="5197695" cy="1145805"/>
      </dsp:txXfrm>
    </dsp:sp>
    <dsp:sp modelId="{B7F7AB0D-2FE0-40D5-A532-F88D18A1F409}">
      <dsp:nvSpPr>
        <dsp:cNvPr id="0" name=""/>
        <dsp:cNvSpPr/>
      </dsp:nvSpPr>
      <dsp:spPr>
        <a:xfrm>
          <a:off x="2154317" y="1607249"/>
          <a:ext cx="4837151" cy="11458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2100" kern="1200" dirty="0">
              <a:solidFill>
                <a:srgbClr val="000000"/>
              </a:solidFill>
              <a:latin typeface="Arial" panose="020B0604020202020204" pitchFamily="34" charset="0"/>
            </a:rPr>
            <a:t>СНИЖЕНИЕ КОНЦЕНТРАЦИИ</a:t>
          </a:r>
          <a:r>
            <a:rPr lang="ru-RU" altLang="ru-RU" sz="2100" kern="1200" dirty="0">
              <a:solidFill>
                <a:srgbClr val="000000"/>
              </a:solidFill>
              <a:latin typeface="Arial" panose="020B0604020202020204" pitchFamily="34" charset="0"/>
            </a:rPr>
            <a:t> </a:t>
          </a:r>
          <a:r>
            <a:rPr lang="en-GB" altLang="ru-RU" sz="2100" kern="1200" dirty="0">
              <a:solidFill>
                <a:srgbClr val="000000"/>
              </a:solidFill>
              <a:latin typeface="Arial" panose="020B0604020202020204" pitchFamily="34" charset="0"/>
            </a:rPr>
            <a:t>ВЕРАПАМИЛА В ПЛАЗМЕ</a:t>
          </a:r>
          <a:endParaRPr lang="ru-RU" sz="2100" kern="1200" dirty="0"/>
        </a:p>
      </dsp:txBody>
      <dsp:txXfrm>
        <a:off x="2928261" y="1607249"/>
        <a:ext cx="4063207" cy="1145805"/>
      </dsp:txXfrm>
    </dsp:sp>
    <dsp:sp modelId="{76955AEA-0B4B-49B7-9551-0C479B08CE95}">
      <dsp:nvSpPr>
        <dsp:cNvPr id="0" name=""/>
        <dsp:cNvSpPr/>
      </dsp:nvSpPr>
      <dsp:spPr>
        <a:xfrm>
          <a:off x="2610124" y="2753054"/>
          <a:ext cx="3925537" cy="11458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2100" kern="1200" dirty="0">
              <a:solidFill>
                <a:srgbClr val="000000"/>
              </a:solidFill>
              <a:latin typeface="Arial" panose="020B0604020202020204" pitchFamily="34" charset="0"/>
            </a:rPr>
            <a:t>ОТСУТСТВИЕ КЛИНИЧЕСКОГО ЭФФЕКТА</a:t>
          </a:r>
          <a:endParaRPr lang="ru-RU" sz="2100" kern="1200" dirty="0"/>
        </a:p>
      </dsp:txBody>
      <dsp:txXfrm>
        <a:off x="3238210" y="2753054"/>
        <a:ext cx="3297451" cy="1145805"/>
      </dsp:txXfrm>
    </dsp:sp>
    <dsp:sp modelId="{52052AC2-B500-4213-AB98-60550501D176}">
      <dsp:nvSpPr>
        <dsp:cNvPr id="0" name=""/>
        <dsp:cNvSpPr/>
      </dsp:nvSpPr>
      <dsp:spPr>
        <a:xfrm>
          <a:off x="5966632" y="0"/>
          <a:ext cx="2262967" cy="24076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1400" b="0" kern="1200" dirty="0">
              <a:solidFill>
                <a:srgbClr val="000000"/>
              </a:solidFill>
              <a:latin typeface="Arial" panose="020B0604020202020204" pitchFamily="34" charset="0"/>
            </a:rPr>
            <a:t>КАРБАМАЗЕП</a:t>
          </a:r>
          <a:r>
            <a:rPr lang="ru-RU" altLang="ru-RU" sz="1400" b="0" kern="1200" dirty="0">
              <a:solidFill>
                <a:srgbClr val="000000"/>
              </a:solidFill>
              <a:latin typeface="Arial" panose="020B0604020202020204" pitchFamily="34" charset="0"/>
            </a:rPr>
            <a:t>И</a:t>
          </a:r>
          <a:r>
            <a:rPr lang="en-GB" altLang="ru-RU" sz="1400" b="0" kern="1200" dirty="0">
              <a:solidFill>
                <a:srgbClr val="000000"/>
              </a:solidFill>
              <a:latin typeface="Arial" panose="020B0604020202020204" pitchFamily="34" charset="0"/>
            </a:rPr>
            <a:t>Н</a:t>
          </a:r>
          <a:r>
            <a:rPr lang="ru-RU" altLang="ru-RU" sz="1400" b="0" kern="1200" dirty="0">
              <a:solidFill>
                <a:srgbClr val="000000"/>
              </a:solidFill>
              <a:latin typeface="Arial" panose="020B0604020202020204" pitchFamily="34" charset="0"/>
            </a:rPr>
            <a:t> </a:t>
          </a:r>
          <a:r>
            <a:rPr lang="en-GB" altLang="ru-RU" sz="1400" b="0" kern="1200" dirty="0">
              <a:solidFill>
                <a:srgbClr val="000000"/>
              </a:solidFill>
              <a:latin typeface="Arial" panose="020B0604020202020204" pitchFamily="34" charset="0"/>
            </a:rPr>
            <a:t>–</a:t>
          </a:r>
          <a:r>
            <a:rPr lang="ru-RU" altLang="ru-RU" sz="1400" b="0" kern="1200" dirty="0">
              <a:solidFill>
                <a:srgbClr val="000000"/>
              </a:solidFill>
              <a:latin typeface="Arial" panose="020B0604020202020204" pitchFamily="34" charset="0"/>
            </a:rPr>
            <a:t> </a:t>
          </a:r>
          <a:r>
            <a:rPr lang="en-GB" altLang="ru-RU" sz="1400" b="0" kern="1200" dirty="0">
              <a:solidFill>
                <a:srgbClr val="000000"/>
              </a:solidFill>
              <a:latin typeface="Arial" panose="020B0604020202020204" pitchFamily="34" charset="0"/>
            </a:rPr>
            <a:t>ИНДУКТОР</a:t>
          </a:r>
          <a:r>
            <a:rPr lang="ru-RU" altLang="ru-RU" sz="1400" b="0" kern="1200" dirty="0">
              <a:solidFill>
                <a:srgbClr val="000000"/>
              </a:solidFill>
              <a:latin typeface="Arial" panose="020B0604020202020204" pitchFamily="34" charset="0"/>
            </a:rPr>
            <a:t> ЦИТОХРОМА </a:t>
          </a:r>
          <a:r>
            <a:rPr lang="en-GB" altLang="ru-RU" sz="1400" b="0" kern="1200" dirty="0">
              <a:solidFill>
                <a:srgbClr val="000000"/>
              </a:solidFill>
              <a:latin typeface="Arial" panose="020B0604020202020204" pitchFamily="34" charset="0"/>
            </a:rPr>
            <a:t>CYP3A4</a:t>
          </a:r>
          <a:endParaRPr lang="ru-RU" sz="1400" b="0" kern="1200" dirty="0"/>
        </a:p>
      </dsp:txBody>
      <dsp:txXfrm>
        <a:off x="6298036" y="352598"/>
        <a:ext cx="1600159" cy="170249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881E8-ECC3-4793-9D6F-6AA01F71CF72}">
      <dsp:nvSpPr>
        <dsp:cNvPr id="0" name=""/>
        <dsp:cNvSpPr/>
      </dsp:nvSpPr>
      <dsp:spPr>
        <a:xfrm>
          <a:off x="941378" y="1846"/>
          <a:ext cx="2804591" cy="1682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2200" kern="1200" dirty="0" err="1">
              <a:solidFill>
                <a:schemeClr val="tx1"/>
              </a:solidFill>
            </a:rPr>
            <a:t>Малый</a:t>
          </a:r>
          <a:r>
            <a:rPr lang="en-GB" altLang="ru-RU" sz="2200" kern="1200" dirty="0">
              <a:solidFill>
                <a:schemeClr val="tx1"/>
              </a:solidFill>
            </a:rPr>
            <a:t> </a:t>
          </a:r>
          <a:r>
            <a:rPr lang="en-GB" altLang="ru-RU" sz="2200" kern="1200" dirty="0" err="1">
              <a:solidFill>
                <a:schemeClr val="tx1"/>
              </a:solidFill>
            </a:rPr>
            <a:t>объем</a:t>
          </a:r>
          <a:r>
            <a:rPr lang="en-GB" altLang="ru-RU" sz="2200" kern="1200" dirty="0">
              <a:solidFill>
                <a:schemeClr val="tx1"/>
              </a:solidFill>
            </a:rPr>
            <a:t> </a:t>
          </a:r>
          <a:r>
            <a:rPr lang="en-GB" altLang="ru-RU" sz="2200" kern="1200" dirty="0" err="1">
              <a:solidFill>
                <a:schemeClr val="tx1"/>
              </a:solidFill>
            </a:rPr>
            <a:t>распределения</a:t>
          </a:r>
          <a:r>
            <a:rPr lang="ru-RU" altLang="ru-RU" sz="2200" kern="1200" dirty="0">
              <a:solidFill>
                <a:schemeClr val="tx1"/>
              </a:solidFill>
            </a:rPr>
            <a:t> </a:t>
          </a:r>
          <a:r>
            <a:rPr lang="en-GB" altLang="ru-RU" sz="2200" kern="1200" dirty="0" err="1">
              <a:solidFill>
                <a:schemeClr val="tx1"/>
              </a:solidFill>
            </a:rPr>
            <a:t>менее</a:t>
          </a:r>
          <a:r>
            <a:rPr lang="en-GB" altLang="ru-RU" sz="2200" kern="1200" dirty="0">
              <a:solidFill>
                <a:schemeClr val="tx1"/>
              </a:solidFill>
            </a:rPr>
            <a:t> 35 л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941378" y="1846"/>
        <a:ext cx="2804591" cy="1682754"/>
      </dsp:txXfrm>
    </dsp:sp>
    <dsp:sp modelId="{3CE78864-421D-43C4-9F95-BC67235C21FA}">
      <dsp:nvSpPr>
        <dsp:cNvPr id="0" name=""/>
        <dsp:cNvSpPr/>
      </dsp:nvSpPr>
      <dsp:spPr>
        <a:xfrm>
          <a:off x="4026429" y="1846"/>
          <a:ext cx="2804591" cy="1682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2200" kern="1200" dirty="0" err="1">
              <a:solidFill>
                <a:schemeClr val="tx1"/>
              </a:solidFill>
            </a:rPr>
            <a:t>Связь</a:t>
          </a:r>
          <a:r>
            <a:rPr lang="en-GB" altLang="ru-RU" sz="2200" kern="1200" dirty="0">
              <a:solidFill>
                <a:schemeClr val="tx1"/>
              </a:solidFill>
            </a:rPr>
            <a:t> с </a:t>
          </a:r>
          <a:r>
            <a:rPr lang="en-GB" altLang="ru-RU" sz="2200" kern="1200" dirty="0" err="1">
              <a:solidFill>
                <a:schemeClr val="tx1"/>
              </a:solidFill>
            </a:rPr>
            <a:t>белками</a:t>
          </a:r>
          <a:r>
            <a:rPr lang="en-GB" altLang="ru-RU" sz="2200" kern="1200" dirty="0">
              <a:solidFill>
                <a:schemeClr val="tx1"/>
              </a:solidFill>
            </a:rPr>
            <a:t> </a:t>
          </a:r>
          <a:r>
            <a:rPr lang="en-GB" altLang="ru-RU" sz="2200" kern="1200" dirty="0" err="1">
              <a:solidFill>
                <a:schemeClr val="tx1"/>
              </a:solidFill>
            </a:rPr>
            <a:t>плазмы</a:t>
          </a:r>
          <a:r>
            <a:rPr lang="ru-RU" altLang="ru-RU" sz="2200" kern="1200" dirty="0">
              <a:solidFill>
                <a:schemeClr val="tx1"/>
              </a:solidFill>
            </a:rPr>
            <a:t> </a:t>
          </a:r>
          <a:r>
            <a:rPr lang="en-GB" altLang="ru-RU" sz="2200" kern="1200" dirty="0" err="1">
              <a:solidFill>
                <a:schemeClr val="tx1"/>
              </a:solidFill>
            </a:rPr>
            <a:t>крови</a:t>
          </a:r>
          <a:r>
            <a:rPr lang="en-GB" altLang="ru-RU" sz="2200" kern="1200" dirty="0">
              <a:solidFill>
                <a:schemeClr val="tx1"/>
              </a:solidFill>
            </a:rPr>
            <a:t> </a:t>
          </a:r>
          <a:r>
            <a:rPr lang="en-GB" altLang="ru-RU" sz="2200" kern="1200" dirty="0" err="1">
              <a:solidFill>
                <a:schemeClr val="tx1"/>
              </a:solidFill>
            </a:rPr>
            <a:t>более</a:t>
          </a:r>
          <a:r>
            <a:rPr lang="en-GB" altLang="ru-RU" sz="2200" kern="1200" dirty="0">
              <a:solidFill>
                <a:schemeClr val="tx1"/>
              </a:solidFill>
            </a:rPr>
            <a:t> </a:t>
          </a:r>
          <a:r>
            <a:rPr lang="en-GB" altLang="ru-RU" sz="2200" kern="1200" dirty="0" err="1">
              <a:solidFill>
                <a:schemeClr val="tx1"/>
              </a:solidFill>
            </a:rPr>
            <a:t>чем</a:t>
          </a:r>
          <a:r>
            <a:rPr lang="ru-RU" altLang="ru-RU" sz="2200" kern="1200" dirty="0">
              <a:solidFill>
                <a:schemeClr val="tx1"/>
              </a:solidFill>
            </a:rPr>
            <a:t> </a:t>
          </a:r>
          <a:r>
            <a:rPr lang="en-GB" altLang="ru-RU" sz="2200" kern="1200" dirty="0" err="1">
              <a:solidFill>
                <a:schemeClr val="tx1"/>
              </a:solidFill>
            </a:rPr>
            <a:t>на</a:t>
          </a:r>
          <a:r>
            <a:rPr lang="en-GB" altLang="ru-RU" sz="2200" kern="1200" dirty="0">
              <a:solidFill>
                <a:schemeClr val="tx1"/>
              </a:solidFill>
            </a:rPr>
            <a:t> 90%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4026429" y="1846"/>
        <a:ext cx="2804591" cy="1682754"/>
      </dsp:txXfrm>
    </dsp:sp>
    <dsp:sp modelId="{E620C128-41F4-48C4-B41D-F3CD43F26F2E}">
      <dsp:nvSpPr>
        <dsp:cNvPr id="0" name=""/>
        <dsp:cNvSpPr/>
      </dsp:nvSpPr>
      <dsp:spPr>
        <a:xfrm>
          <a:off x="2483904" y="1965060"/>
          <a:ext cx="2804591" cy="1682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Варфарин 9 л (99%)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Фенитоин 35 л (90%)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/>
            <a:t>Толбутамид</a:t>
          </a:r>
          <a:r>
            <a:rPr lang="ru-RU" sz="2200" kern="1200" dirty="0"/>
            <a:t> 10 л (96%)</a:t>
          </a:r>
        </a:p>
      </dsp:txBody>
      <dsp:txXfrm>
        <a:off x="2483904" y="1965060"/>
        <a:ext cx="2804591" cy="168275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D98AC-CD30-4738-9808-C3AE92A92724}">
      <dsp:nvSpPr>
        <dsp:cNvPr id="0" name=""/>
        <dsp:cNvSpPr/>
      </dsp:nvSpPr>
      <dsp:spPr>
        <a:xfrm>
          <a:off x="662939" y="0"/>
          <a:ext cx="7513320" cy="500742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38CE2-B98C-45D5-A648-4FE3CB0D62B1}">
      <dsp:nvSpPr>
        <dsp:cNvPr id="0" name=""/>
        <dsp:cNvSpPr/>
      </dsp:nvSpPr>
      <dsp:spPr>
        <a:xfrm>
          <a:off x="3021" y="1502228"/>
          <a:ext cx="1962923" cy="2002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</a:rPr>
            <a:t>ХИНИДИН - ИНГИБИТОР ГЛИКОПРОТЕИНА-Р</a:t>
          </a:r>
        </a:p>
      </dsp:txBody>
      <dsp:txXfrm>
        <a:off x="98843" y="1598050"/>
        <a:ext cx="1771279" cy="1811327"/>
      </dsp:txXfrm>
    </dsp:sp>
    <dsp:sp modelId="{376C61A3-F873-4472-B556-701274B566DD}">
      <dsp:nvSpPr>
        <dsp:cNvPr id="0" name=""/>
        <dsp:cNvSpPr/>
      </dsp:nvSpPr>
      <dsp:spPr>
        <a:xfrm>
          <a:off x="2293099" y="1502228"/>
          <a:ext cx="1962923" cy="2002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1400" kern="1200" dirty="0">
              <a:solidFill>
                <a:schemeClr val="tx1"/>
              </a:solidFill>
              <a:latin typeface="Arial" panose="020B0604020202020204" pitchFamily="34" charset="0"/>
            </a:rPr>
            <a:t>ПОВЫШЕНИЕ</a:t>
          </a:r>
          <a:r>
            <a:rPr lang="ru-RU" altLang="ru-RU" sz="1400" kern="1200" dirty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en-GB" altLang="ru-RU" sz="1400" kern="1200" dirty="0">
              <a:solidFill>
                <a:schemeClr val="tx1"/>
              </a:solidFill>
              <a:latin typeface="Arial" panose="020B0604020202020204" pitchFamily="34" charset="0"/>
            </a:rPr>
            <a:t>ПРОНИЦАЕМОСТИ</a:t>
          </a:r>
          <a:r>
            <a:rPr lang="ru-RU" altLang="ru-RU" sz="1400" kern="1200" dirty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en-GB" altLang="ru-RU" sz="1400" kern="1200" dirty="0">
              <a:solidFill>
                <a:schemeClr val="tx1"/>
              </a:solidFill>
              <a:latin typeface="Arial" panose="020B0604020202020204" pitchFamily="34" charset="0"/>
            </a:rPr>
            <a:t>ГЭБ ДЛЯ ЛОПЕРАМИДА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388921" y="1598050"/>
        <a:ext cx="1771279" cy="1811327"/>
      </dsp:txXfrm>
    </dsp:sp>
    <dsp:sp modelId="{DC6F7C81-3A92-4593-89B1-A0A056B7749C}">
      <dsp:nvSpPr>
        <dsp:cNvPr id="0" name=""/>
        <dsp:cNvSpPr/>
      </dsp:nvSpPr>
      <dsp:spPr>
        <a:xfrm>
          <a:off x="4583176" y="1502228"/>
          <a:ext cx="1962923" cy="2002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1400" kern="1200" dirty="0">
              <a:solidFill>
                <a:schemeClr val="tx1"/>
              </a:solidFill>
              <a:latin typeface="Arial" panose="020B0604020202020204" pitchFamily="34" charset="0"/>
            </a:rPr>
            <a:t>ПРОНИКНОВЕНИЕ ЛОПЕРАМИДА</a:t>
          </a:r>
          <a:r>
            <a:rPr lang="ru-RU" altLang="ru-RU" sz="1400" kern="1200" dirty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en-GB" altLang="ru-RU" sz="1400" kern="1200" dirty="0">
              <a:solidFill>
                <a:schemeClr val="tx1"/>
              </a:solidFill>
              <a:latin typeface="Arial" panose="020B0604020202020204" pitchFamily="34" charset="0"/>
            </a:rPr>
            <a:t>В ЦНС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678998" y="1598050"/>
        <a:ext cx="1771279" cy="1811327"/>
      </dsp:txXfrm>
    </dsp:sp>
    <dsp:sp modelId="{741DB64D-E6E6-4D2E-A530-2D8AB239E690}">
      <dsp:nvSpPr>
        <dsp:cNvPr id="0" name=""/>
        <dsp:cNvSpPr/>
      </dsp:nvSpPr>
      <dsp:spPr>
        <a:xfrm>
          <a:off x="6873254" y="1502228"/>
          <a:ext cx="1962923" cy="2002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2000" kern="1200" dirty="0">
              <a:solidFill>
                <a:schemeClr val="tx1"/>
              </a:solidFill>
              <a:latin typeface="Arial" panose="020B0604020202020204" pitchFamily="34" charset="0"/>
            </a:rPr>
            <a:t>МОРФИНО</a:t>
          </a:r>
          <a:r>
            <a:rPr lang="ru-RU" altLang="ru-RU" sz="2000" kern="1200" dirty="0">
              <a:solidFill>
                <a:schemeClr val="tx1"/>
              </a:solidFill>
              <a:latin typeface="Arial" panose="020B0604020202020204" pitchFamily="34" charset="0"/>
            </a:rPr>
            <a:t>-</a:t>
          </a:r>
          <a:r>
            <a:rPr lang="en-GB" altLang="ru-RU" sz="2000" kern="1200" dirty="0">
              <a:solidFill>
                <a:schemeClr val="tx1"/>
              </a:solidFill>
              <a:latin typeface="Arial" panose="020B0604020202020204" pitchFamily="34" charset="0"/>
            </a:rPr>
            <a:t>ПОДОБНЫЕ</a:t>
          </a:r>
          <a:r>
            <a:rPr lang="ru-RU" altLang="ru-RU" sz="2000" kern="1200" dirty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en-GB" altLang="ru-RU" sz="2000" kern="1200" dirty="0">
              <a:solidFill>
                <a:schemeClr val="tx1"/>
              </a:solidFill>
              <a:latin typeface="Arial" panose="020B0604020202020204" pitchFamily="34" charset="0"/>
            </a:rPr>
            <a:t>ЭФФЕКТЫ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969076" y="1598050"/>
        <a:ext cx="1771279" cy="181132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E1AC8-887E-4942-8074-467B5DA31537}">
      <dsp:nvSpPr>
        <dsp:cNvPr id="0" name=""/>
        <dsp:cNvSpPr/>
      </dsp:nvSpPr>
      <dsp:spPr>
        <a:xfrm rot="16200000">
          <a:off x="-590469" y="591417"/>
          <a:ext cx="3649662" cy="246682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377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Клубочковая фильтрация в почках</a:t>
          </a:r>
        </a:p>
      </dsp:txBody>
      <dsp:txXfrm rot="5400000">
        <a:off x="949" y="729931"/>
        <a:ext cx="2466826" cy="2189798"/>
      </dsp:txXfrm>
    </dsp:sp>
    <dsp:sp modelId="{ECE92F97-C8EC-42A2-9AAE-01E73A008CF5}">
      <dsp:nvSpPr>
        <dsp:cNvPr id="0" name=""/>
        <dsp:cNvSpPr/>
      </dsp:nvSpPr>
      <dsp:spPr>
        <a:xfrm rot="16200000">
          <a:off x="2061369" y="591417"/>
          <a:ext cx="3649662" cy="246682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377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 err="1"/>
            <a:t>Канальцевая</a:t>
          </a:r>
          <a:r>
            <a:rPr lang="ru-RU" sz="2900" kern="1200" dirty="0"/>
            <a:t> </a:t>
          </a:r>
          <a:r>
            <a:rPr lang="ru-RU" sz="2900" kern="1200" dirty="0" err="1"/>
            <a:t>реабсорбция</a:t>
          </a:r>
          <a:r>
            <a:rPr lang="ru-RU" sz="2900" kern="1200" dirty="0"/>
            <a:t> в почках</a:t>
          </a:r>
        </a:p>
      </dsp:txBody>
      <dsp:txXfrm rot="5400000">
        <a:off x="2652787" y="729931"/>
        <a:ext cx="2466826" cy="2189798"/>
      </dsp:txXfrm>
    </dsp:sp>
    <dsp:sp modelId="{3DEEF573-1752-4164-97F0-CCA2E6C929E0}">
      <dsp:nvSpPr>
        <dsp:cNvPr id="0" name=""/>
        <dsp:cNvSpPr/>
      </dsp:nvSpPr>
      <dsp:spPr>
        <a:xfrm rot="16200000">
          <a:off x="4713207" y="591417"/>
          <a:ext cx="3649662" cy="246682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377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Активная секреция в почках и печени</a:t>
          </a:r>
        </a:p>
      </dsp:txBody>
      <dsp:txXfrm rot="5400000">
        <a:off x="5304625" y="729931"/>
        <a:ext cx="2466826" cy="218979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41C14-68C3-4090-8CD0-53473272143B}">
      <dsp:nvSpPr>
        <dsp:cNvPr id="0" name=""/>
        <dsp:cNvSpPr/>
      </dsp:nvSpPr>
      <dsp:spPr>
        <a:xfrm rot="16200000">
          <a:off x="-590469" y="591417"/>
          <a:ext cx="3649662" cy="246682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8952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ГЛИКОПРОТЕИН-Р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Почки</a:t>
          </a:r>
        </a:p>
      </dsp:txBody>
      <dsp:txXfrm rot="5400000">
        <a:off x="949" y="729931"/>
        <a:ext cx="2466826" cy="2189798"/>
      </dsp:txXfrm>
    </dsp:sp>
    <dsp:sp modelId="{EA26F289-59C0-44BC-9F38-0B19D0DE2841}">
      <dsp:nvSpPr>
        <dsp:cNvPr id="0" name=""/>
        <dsp:cNvSpPr/>
      </dsp:nvSpPr>
      <dsp:spPr>
        <a:xfrm rot="16200000">
          <a:off x="2061369" y="591417"/>
          <a:ext cx="3649662" cy="246682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8952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ТРАНСПОРТЕРЫ ОРГАНИЧЕСКИХ АНИОНОВ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Печень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Почки</a:t>
          </a:r>
        </a:p>
      </dsp:txBody>
      <dsp:txXfrm rot="5400000">
        <a:off x="2652787" y="729931"/>
        <a:ext cx="2466826" cy="2189798"/>
      </dsp:txXfrm>
    </dsp:sp>
    <dsp:sp modelId="{6E548DC6-CB5F-48F3-A872-B0B21C11AC40}">
      <dsp:nvSpPr>
        <dsp:cNvPr id="0" name=""/>
        <dsp:cNvSpPr/>
      </dsp:nvSpPr>
      <dsp:spPr>
        <a:xfrm rot="16200000">
          <a:off x="4713207" y="591417"/>
          <a:ext cx="3649662" cy="246682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8952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ТРАНСПОРТЕРЫ ОРГАНИЧЕСКИХ КАТИОНОВ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Почки</a:t>
          </a:r>
        </a:p>
      </dsp:txBody>
      <dsp:txXfrm rot="5400000">
        <a:off x="5304625" y="729931"/>
        <a:ext cx="2466826" cy="218979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5635C-F7F4-4F62-BC84-3EDE475C1FF7}">
      <dsp:nvSpPr>
        <dsp:cNvPr id="0" name=""/>
        <dsp:cNvSpPr/>
      </dsp:nvSpPr>
      <dsp:spPr>
        <a:xfrm>
          <a:off x="3108960" y="445"/>
          <a:ext cx="4663440" cy="17375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Метаболизм в печени до поступления в системную циркуляцию после перорального приема ЛС</a:t>
          </a:r>
        </a:p>
      </dsp:txBody>
      <dsp:txXfrm>
        <a:off x="3108960" y="217634"/>
        <a:ext cx="4011874" cy="1303131"/>
      </dsp:txXfrm>
    </dsp:sp>
    <dsp:sp modelId="{5AD3F24E-6C09-43D1-B8AC-9CD5ADFD4CFB}">
      <dsp:nvSpPr>
        <dsp:cNvPr id="0" name=""/>
        <dsp:cNvSpPr/>
      </dsp:nvSpPr>
      <dsp:spPr>
        <a:xfrm>
          <a:off x="0" y="445"/>
          <a:ext cx="3108960" cy="17375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Путь введения препарата</a:t>
          </a:r>
        </a:p>
      </dsp:txBody>
      <dsp:txXfrm>
        <a:off x="84818" y="85263"/>
        <a:ext cx="2939324" cy="1567873"/>
      </dsp:txXfrm>
    </dsp:sp>
    <dsp:sp modelId="{E3024BCE-19C7-4FB5-9799-11F1E55B6259}">
      <dsp:nvSpPr>
        <dsp:cNvPr id="0" name=""/>
        <dsp:cNvSpPr/>
      </dsp:nvSpPr>
      <dsp:spPr>
        <a:xfrm>
          <a:off x="3108960" y="1911706"/>
          <a:ext cx="4663440" cy="17375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Циркадные изменения метаболизма ЛС</a:t>
          </a:r>
        </a:p>
      </dsp:txBody>
      <dsp:txXfrm>
        <a:off x="3108960" y="2128895"/>
        <a:ext cx="4011874" cy="1303131"/>
      </dsp:txXfrm>
    </dsp:sp>
    <dsp:sp modelId="{2C52047C-BBA1-402D-B5B1-AF13AF9BF287}">
      <dsp:nvSpPr>
        <dsp:cNvPr id="0" name=""/>
        <dsp:cNvSpPr/>
      </dsp:nvSpPr>
      <dsp:spPr>
        <a:xfrm>
          <a:off x="0" y="1911706"/>
          <a:ext cx="3108960" cy="17375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Время введения ЛС</a:t>
          </a:r>
        </a:p>
      </dsp:txBody>
      <dsp:txXfrm>
        <a:off x="84818" y="1996524"/>
        <a:ext cx="2939324" cy="156787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10E4A-C924-412A-A362-D786766FEAD9}">
      <dsp:nvSpPr>
        <dsp:cNvPr id="0" name=""/>
        <dsp:cNvSpPr/>
      </dsp:nvSpPr>
      <dsp:spPr>
        <a:xfrm>
          <a:off x="3108960" y="1247"/>
          <a:ext cx="4663440" cy="6754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Снижение скорости метаболизма</a:t>
          </a:r>
        </a:p>
      </dsp:txBody>
      <dsp:txXfrm>
        <a:off x="3108960" y="85672"/>
        <a:ext cx="4410165" cy="506551"/>
      </dsp:txXfrm>
    </dsp:sp>
    <dsp:sp modelId="{BCA8E0A5-C552-484E-BDAF-E78CCC538419}">
      <dsp:nvSpPr>
        <dsp:cNvPr id="0" name=""/>
        <dsp:cNvSpPr/>
      </dsp:nvSpPr>
      <dsp:spPr>
        <a:xfrm>
          <a:off x="0" y="1247"/>
          <a:ext cx="3108960" cy="675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Возраст (новорождённые, пожилые)</a:t>
          </a:r>
        </a:p>
      </dsp:txBody>
      <dsp:txXfrm>
        <a:off x="32970" y="34217"/>
        <a:ext cx="3043020" cy="609461"/>
      </dsp:txXfrm>
    </dsp:sp>
    <dsp:sp modelId="{F2105EC7-8834-4937-A8AB-FE40865F7571}">
      <dsp:nvSpPr>
        <dsp:cNvPr id="0" name=""/>
        <dsp:cNvSpPr/>
      </dsp:nvSpPr>
      <dsp:spPr>
        <a:xfrm>
          <a:off x="3108960" y="744188"/>
          <a:ext cx="4663440" cy="6754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Повышение скорости метаболизма</a:t>
          </a:r>
        </a:p>
      </dsp:txBody>
      <dsp:txXfrm>
        <a:off x="3108960" y="828613"/>
        <a:ext cx="4410165" cy="506551"/>
      </dsp:txXfrm>
    </dsp:sp>
    <dsp:sp modelId="{9A9D9659-A2E2-4CEE-8949-95717F4C1162}">
      <dsp:nvSpPr>
        <dsp:cNvPr id="0" name=""/>
        <dsp:cNvSpPr/>
      </dsp:nvSpPr>
      <dsp:spPr>
        <a:xfrm>
          <a:off x="0" y="744188"/>
          <a:ext cx="3108960" cy="675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Беременность</a:t>
          </a:r>
        </a:p>
      </dsp:txBody>
      <dsp:txXfrm>
        <a:off x="32970" y="777158"/>
        <a:ext cx="3043020" cy="609461"/>
      </dsp:txXfrm>
    </dsp:sp>
    <dsp:sp modelId="{FCDBA617-DCAF-4195-BACC-DD8F5679BA35}">
      <dsp:nvSpPr>
        <dsp:cNvPr id="0" name=""/>
        <dsp:cNvSpPr/>
      </dsp:nvSpPr>
      <dsp:spPr>
        <a:xfrm>
          <a:off x="3108960" y="1487130"/>
          <a:ext cx="4663440" cy="6754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Разнообразные реакции</a:t>
          </a:r>
        </a:p>
      </dsp:txBody>
      <dsp:txXfrm>
        <a:off x="3108960" y="1571555"/>
        <a:ext cx="4410165" cy="506551"/>
      </dsp:txXfrm>
    </dsp:sp>
    <dsp:sp modelId="{6C518D32-3605-430F-B6AC-4645BFEA1E5B}">
      <dsp:nvSpPr>
        <dsp:cNvPr id="0" name=""/>
        <dsp:cNvSpPr/>
      </dsp:nvSpPr>
      <dsp:spPr>
        <a:xfrm>
          <a:off x="0" y="1487130"/>
          <a:ext cx="3108960" cy="675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Генетический фактор</a:t>
          </a:r>
        </a:p>
      </dsp:txBody>
      <dsp:txXfrm>
        <a:off x="32970" y="1520100"/>
        <a:ext cx="3043020" cy="609461"/>
      </dsp:txXfrm>
    </dsp:sp>
    <dsp:sp modelId="{FBD07B25-F796-4F49-92DF-2CC6115FB680}">
      <dsp:nvSpPr>
        <dsp:cNvPr id="0" name=""/>
        <dsp:cNvSpPr/>
      </dsp:nvSpPr>
      <dsp:spPr>
        <a:xfrm>
          <a:off x="3108960" y="2230071"/>
          <a:ext cx="4663440" cy="6754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Снижение скорости выведение ЛС в зависимости от их кинетики</a:t>
          </a:r>
        </a:p>
      </dsp:txBody>
      <dsp:txXfrm>
        <a:off x="3108960" y="2314496"/>
        <a:ext cx="4410165" cy="506551"/>
      </dsp:txXfrm>
    </dsp:sp>
    <dsp:sp modelId="{0DBB8A4E-E894-4BE4-B9D7-19661DE25111}">
      <dsp:nvSpPr>
        <dsp:cNvPr id="0" name=""/>
        <dsp:cNvSpPr/>
      </dsp:nvSpPr>
      <dsp:spPr>
        <a:xfrm>
          <a:off x="0" y="2230071"/>
          <a:ext cx="3108960" cy="675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Заболевания печени</a:t>
          </a:r>
        </a:p>
      </dsp:txBody>
      <dsp:txXfrm>
        <a:off x="32970" y="2263041"/>
        <a:ext cx="3043020" cy="609461"/>
      </dsp:txXfrm>
    </dsp:sp>
    <dsp:sp modelId="{A4EFD854-5AA9-48A7-B37D-69E08C7B1130}">
      <dsp:nvSpPr>
        <dsp:cNvPr id="0" name=""/>
        <dsp:cNvSpPr/>
      </dsp:nvSpPr>
      <dsp:spPr>
        <a:xfrm>
          <a:off x="3108960" y="2973013"/>
          <a:ext cx="4663440" cy="6754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Изменение метаболизма в эпителии ЖКТ</a:t>
          </a:r>
        </a:p>
      </dsp:txBody>
      <dsp:txXfrm>
        <a:off x="3108960" y="3057438"/>
        <a:ext cx="4410165" cy="506551"/>
      </dsp:txXfrm>
    </dsp:sp>
    <dsp:sp modelId="{387CCA70-202F-43A4-96E9-FE0379D9EAD8}">
      <dsp:nvSpPr>
        <dsp:cNvPr id="0" name=""/>
        <dsp:cNvSpPr/>
      </dsp:nvSpPr>
      <dsp:spPr>
        <a:xfrm>
          <a:off x="0" y="2973013"/>
          <a:ext cx="3108960" cy="675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Заболевания ЖКТ</a:t>
          </a:r>
        </a:p>
      </dsp:txBody>
      <dsp:txXfrm>
        <a:off x="32970" y="3005983"/>
        <a:ext cx="3043020" cy="60946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F7BE0-008E-4602-B35F-C6618F916A4C}">
      <dsp:nvSpPr>
        <dsp:cNvPr id="0" name=""/>
        <dsp:cNvSpPr/>
      </dsp:nvSpPr>
      <dsp:spPr>
        <a:xfrm>
          <a:off x="635201" y="0"/>
          <a:ext cx="7873596" cy="465472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46B37-0A89-4D4A-BA20-D86DF92062A5}">
      <dsp:nvSpPr>
        <dsp:cNvPr id="0" name=""/>
        <dsp:cNvSpPr/>
      </dsp:nvSpPr>
      <dsp:spPr>
        <a:xfrm>
          <a:off x="1517265" y="1396418"/>
          <a:ext cx="2943225" cy="18618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При контакте с хлорированными инсектицидами во внешней среде</a:t>
          </a:r>
        </a:p>
      </dsp:txBody>
      <dsp:txXfrm>
        <a:off x="1608155" y="1487308"/>
        <a:ext cx="2761445" cy="1680111"/>
      </dsp:txXfrm>
    </dsp:sp>
    <dsp:sp modelId="{6498CE88-B137-4B9A-A448-8C428E295A2D}">
      <dsp:nvSpPr>
        <dsp:cNvPr id="0" name=""/>
        <dsp:cNvSpPr/>
      </dsp:nvSpPr>
      <dsp:spPr>
        <a:xfrm>
          <a:off x="4683509" y="1396418"/>
          <a:ext cx="2943225" cy="18618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600" b="0" kern="1200" dirty="0"/>
            <a:t>Повышение скорости метаболизма</a:t>
          </a:r>
          <a:endParaRPr lang="ru-RU" sz="2600" kern="1200" dirty="0"/>
        </a:p>
      </dsp:txBody>
      <dsp:txXfrm>
        <a:off x="4774399" y="1487308"/>
        <a:ext cx="2761445" cy="168011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846F7-9323-4D5F-886D-918023E40DEF}">
      <dsp:nvSpPr>
        <dsp:cNvPr id="0" name=""/>
        <dsp:cNvSpPr/>
      </dsp:nvSpPr>
      <dsp:spPr>
        <a:xfrm>
          <a:off x="3764566" y="1390903"/>
          <a:ext cx="1337968" cy="636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927"/>
              </a:lnTo>
              <a:lnTo>
                <a:pt x="1337968" y="433927"/>
              </a:lnTo>
              <a:lnTo>
                <a:pt x="1337968" y="63675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49C4B-5BBE-424D-B12F-5909051397AB}">
      <dsp:nvSpPr>
        <dsp:cNvPr id="0" name=""/>
        <dsp:cNvSpPr/>
      </dsp:nvSpPr>
      <dsp:spPr>
        <a:xfrm>
          <a:off x="2426597" y="1390903"/>
          <a:ext cx="1337968" cy="636751"/>
        </a:xfrm>
        <a:custGeom>
          <a:avLst/>
          <a:gdLst/>
          <a:ahLst/>
          <a:cxnLst/>
          <a:rect l="0" t="0" r="0" b="0"/>
          <a:pathLst>
            <a:path>
              <a:moveTo>
                <a:pt x="1337968" y="0"/>
              </a:moveTo>
              <a:lnTo>
                <a:pt x="1337968" y="433927"/>
              </a:lnTo>
              <a:lnTo>
                <a:pt x="0" y="433927"/>
              </a:lnTo>
              <a:lnTo>
                <a:pt x="0" y="63675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3503F-980D-4798-9A26-92F0EA5BB487}">
      <dsp:nvSpPr>
        <dsp:cNvPr id="0" name=""/>
        <dsp:cNvSpPr/>
      </dsp:nvSpPr>
      <dsp:spPr>
        <a:xfrm>
          <a:off x="2669864" y="632"/>
          <a:ext cx="2189403" cy="1390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5EF34-A413-4BE8-A00D-E9832AF80E62}">
      <dsp:nvSpPr>
        <dsp:cNvPr id="0" name=""/>
        <dsp:cNvSpPr/>
      </dsp:nvSpPr>
      <dsp:spPr>
        <a:xfrm>
          <a:off x="2913131" y="231736"/>
          <a:ext cx="2189403" cy="1390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С клинических позиций можно выделить:</a:t>
          </a:r>
        </a:p>
      </dsp:txBody>
      <dsp:txXfrm>
        <a:off x="2953851" y="272456"/>
        <a:ext cx="2107963" cy="1308830"/>
      </dsp:txXfrm>
    </dsp:sp>
    <dsp:sp modelId="{96980709-C9EB-4755-BEF1-06C90EFB0963}">
      <dsp:nvSpPr>
        <dsp:cNvPr id="0" name=""/>
        <dsp:cNvSpPr/>
      </dsp:nvSpPr>
      <dsp:spPr>
        <a:xfrm>
          <a:off x="1331896" y="2027654"/>
          <a:ext cx="2189403" cy="1390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2D3EF-CF68-4055-8F52-9D5B029C8913}">
      <dsp:nvSpPr>
        <dsp:cNvPr id="0" name=""/>
        <dsp:cNvSpPr/>
      </dsp:nvSpPr>
      <dsp:spPr>
        <a:xfrm>
          <a:off x="1575163" y="2258758"/>
          <a:ext cx="2189403" cy="1390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Синергизм</a:t>
          </a:r>
        </a:p>
      </dsp:txBody>
      <dsp:txXfrm>
        <a:off x="1615883" y="2299478"/>
        <a:ext cx="2107963" cy="1308830"/>
      </dsp:txXfrm>
    </dsp:sp>
    <dsp:sp modelId="{6E46E9F7-9B3F-4CF6-823E-4169EBE7EFF7}">
      <dsp:nvSpPr>
        <dsp:cNvPr id="0" name=""/>
        <dsp:cNvSpPr/>
      </dsp:nvSpPr>
      <dsp:spPr>
        <a:xfrm>
          <a:off x="4007833" y="2027654"/>
          <a:ext cx="2189403" cy="1390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19214-0D52-403A-981E-EFDDCBE9E085}">
      <dsp:nvSpPr>
        <dsp:cNvPr id="0" name=""/>
        <dsp:cNvSpPr/>
      </dsp:nvSpPr>
      <dsp:spPr>
        <a:xfrm>
          <a:off x="4251100" y="2258758"/>
          <a:ext cx="2189403" cy="1390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Антагонизм</a:t>
          </a:r>
        </a:p>
      </dsp:txBody>
      <dsp:txXfrm>
        <a:off x="4291820" y="2299478"/>
        <a:ext cx="2107963" cy="130883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28D28-3E91-477D-9ED2-70C1E0D3EE4E}">
      <dsp:nvSpPr>
        <dsp:cNvPr id="0" name=""/>
        <dsp:cNvSpPr/>
      </dsp:nvSpPr>
      <dsp:spPr>
        <a:xfrm>
          <a:off x="37" y="41526"/>
          <a:ext cx="3631927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Прямое</a:t>
          </a:r>
        </a:p>
      </dsp:txBody>
      <dsp:txXfrm>
        <a:off x="37" y="41526"/>
        <a:ext cx="3631927" cy="662400"/>
      </dsp:txXfrm>
    </dsp:sp>
    <dsp:sp modelId="{02561D32-4D2C-4302-97E3-E2BE2F8032E3}">
      <dsp:nvSpPr>
        <dsp:cNvPr id="0" name=""/>
        <dsp:cNvSpPr/>
      </dsp:nvSpPr>
      <dsp:spPr>
        <a:xfrm>
          <a:off x="37" y="703926"/>
          <a:ext cx="3631927" cy="29042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Оба ЛС действуют на один и тот же </a:t>
          </a:r>
          <a:r>
            <a:rPr lang="ru-RU" sz="2300" kern="1200" dirty="0" err="1"/>
            <a:t>биосубстрат</a:t>
          </a:r>
          <a:r>
            <a:rPr lang="ru-RU" sz="2300" kern="1200" dirty="0"/>
            <a:t> (рецепторы, ионные каналы, ферменты), системы вторичных посредников, транспортные </a:t>
          </a:r>
          <a:r>
            <a:rPr lang="ru-RU" sz="2300" kern="1200" dirty="0" err="1"/>
            <a:t>медиаторные</a:t>
          </a:r>
          <a:r>
            <a:rPr lang="ru-RU" sz="2300" kern="1200" dirty="0"/>
            <a:t> системы</a:t>
          </a:r>
        </a:p>
      </dsp:txBody>
      <dsp:txXfrm>
        <a:off x="37" y="703926"/>
        <a:ext cx="3631927" cy="2904209"/>
      </dsp:txXfrm>
    </dsp:sp>
    <dsp:sp modelId="{84BFDC73-4F87-4213-8B6D-05CB1DF3E2FB}">
      <dsp:nvSpPr>
        <dsp:cNvPr id="0" name=""/>
        <dsp:cNvSpPr/>
      </dsp:nvSpPr>
      <dsp:spPr>
        <a:xfrm>
          <a:off x="4140434" y="41526"/>
          <a:ext cx="3631927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Косвенное</a:t>
          </a:r>
        </a:p>
      </dsp:txBody>
      <dsp:txXfrm>
        <a:off x="4140434" y="41526"/>
        <a:ext cx="3631927" cy="662400"/>
      </dsp:txXfrm>
    </dsp:sp>
    <dsp:sp modelId="{E4A71661-23AF-439E-AA91-2BD72627A63A}">
      <dsp:nvSpPr>
        <dsp:cNvPr id="0" name=""/>
        <dsp:cNvSpPr/>
      </dsp:nvSpPr>
      <dsp:spPr>
        <a:xfrm>
          <a:off x="4140434" y="703926"/>
          <a:ext cx="3631927" cy="29042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Реализуется с включением разных </a:t>
          </a:r>
          <a:r>
            <a:rPr lang="ru-RU" sz="2300" kern="1200" dirty="0" err="1"/>
            <a:t>биосубстратов</a:t>
          </a:r>
          <a:r>
            <a:rPr lang="ru-RU" sz="2300" kern="1200" dirty="0"/>
            <a:t>. Осуществляется на уровне </a:t>
          </a:r>
          <a:r>
            <a:rPr lang="ru-RU" sz="2300" kern="1200" dirty="0" err="1"/>
            <a:t>эффекторных</a:t>
          </a:r>
          <a:r>
            <a:rPr lang="ru-RU" sz="2300" kern="1200" dirty="0"/>
            <a:t> клеток, органов и функциональных систем</a:t>
          </a:r>
        </a:p>
      </dsp:txBody>
      <dsp:txXfrm>
        <a:off x="4140434" y="703926"/>
        <a:ext cx="3631927" cy="29042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C0C19-B653-4E0C-94D8-5B1BE6FBC6B8}">
      <dsp:nvSpPr>
        <dsp:cNvPr id="0" name=""/>
        <dsp:cNvSpPr/>
      </dsp:nvSpPr>
      <dsp:spPr>
        <a:xfrm>
          <a:off x="129" y="85115"/>
          <a:ext cx="3631841" cy="907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2800" kern="1200" dirty="0">
              <a:solidFill>
                <a:schemeClr val="tx1"/>
              </a:solidFill>
            </a:rPr>
            <a:t>ПОВЫШЕНИЕ ЭФФЕКТИВНОСТИ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26722" y="111708"/>
        <a:ext cx="3578655" cy="854774"/>
      </dsp:txXfrm>
    </dsp:sp>
    <dsp:sp modelId="{0CFC341C-F7EC-4E2D-80F9-05F77C90FB09}">
      <dsp:nvSpPr>
        <dsp:cNvPr id="0" name=""/>
        <dsp:cNvSpPr/>
      </dsp:nvSpPr>
      <dsp:spPr>
        <a:xfrm rot="5400225">
          <a:off x="1715282" y="1115080"/>
          <a:ext cx="201450" cy="1588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C41A6-6B83-4FB3-A8A0-9C2F5E159365}">
      <dsp:nvSpPr>
        <dsp:cNvPr id="0" name=""/>
        <dsp:cNvSpPr/>
      </dsp:nvSpPr>
      <dsp:spPr>
        <a:xfrm>
          <a:off x="0" y="1395977"/>
          <a:ext cx="3631841" cy="225368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2100" i="1" kern="1200" dirty="0" err="1">
              <a:solidFill>
                <a:srgbClr val="000000"/>
              </a:solidFill>
            </a:rPr>
            <a:t>Комбинация</a:t>
          </a:r>
          <a:r>
            <a:rPr lang="en-GB" altLang="ru-RU" sz="2100" i="1" kern="1200" dirty="0">
              <a:solidFill>
                <a:srgbClr val="000000"/>
              </a:solidFill>
            </a:rPr>
            <a:t> </a:t>
          </a:r>
          <a:r>
            <a:rPr lang="ru-RU" altLang="ru-RU" sz="2100" i="1" kern="1200" dirty="0">
              <a:solidFill>
                <a:schemeClr val="bg1"/>
              </a:solidFill>
              <a:cs typeface="Times New Roman" panose="02020603050405020304" pitchFamily="18" charset="0"/>
            </a:rPr>
            <a:t>бета </a:t>
          </a:r>
          <a:r>
            <a:rPr lang="en-GB" altLang="ru-RU" sz="2100" i="1" kern="1200" dirty="0">
              <a:solidFill>
                <a:schemeClr val="bg1"/>
              </a:solidFill>
              <a:cs typeface="Times New Roman" panose="02020603050405020304" pitchFamily="18" charset="0"/>
            </a:rPr>
            <a:t>2</a:t>
          </a:r>
          <a:r>
            <a:rPr lang="ru-RU" altLang="ru-RU" sz="2100" i="1" kern="1200" dirty="0">
              <a:solidFill>
                <a:schemeClr val="bg1"/>
              </a:solidFill>
              <a:cs typeface="Times New Roman" panose="02020603050405020304" pitchFamily="18" charset="0"/>
            </a:rPr>
            <a:t> </a:t>
          </a:r>
          <a:r>
            <a:rPr lang="en-GB" altLang="ru-RU" sz="2100" i="1" kern="1200" dirty="0" err="1">
              <a:solidFill>
                <a:srgbClr val="000000"/>
              </a:solidFill>
            </a:rPr>
            <a:t>адреномиметика</a:t>
          </a:r>
          <a:r>
            <a:rPr lang="en-GB" altLang="ru-RU" sz="2100" i="1" kern="1200" dirty="0">
              <a:solidFill>
                <a:srgbClr val="000000"/>
              </a:solidFill>
            </a:rPr>
            <a:t> </a:t>
          </a:r>
          <a:r>
            <a:rPr lang="en-GB" altLang="ru-RU" sz="2100" i="1" kern="1200" dirty="0" err="1">
              <a:solidFill>
                <a:srgbClr val="000000"/>
              </a:solidFill>
            </a:rPr>
            <a:t>сальбутамола</a:t>
          </a:r>
          <a:r>
            <a:rPr lang="en-GB" altLang="ru-RU" sz="2100" i="1" kern="1200" dirty="0">
              <a:solidFill>
                <a:srgbClr val="000000"/>
              </a:solidFill>
            </a:rPr>
            <a:t> с </a:t>
          </a:r>
          <a:r>
            <a:rPr lang="en-GB" altLang="ru-RU" sz="2100" i="1" kern="1200" dirty="0" err="1">
              <a:solidFill>
                <a:srgbClr val="000000"/>
              </a:solidFill>
            </a:rPr>
            <a:t>эуфиллином</a:t>
          </a:r>
          <a:r>
            <a:rPr lang="ru-RU" altLang="ru-RU" sz="2100" i="1" kern="1200" dirty="0">
              <a:solidFill>
                <a:srgbClr val="000000"/>
              </a:solidFill>
            </a:rPr>
            <a:t> </a:t>
          </a:r>
          <a:r>
            <a:rPr lang="en-GB" altLang="ru-RU" sz="2100" i="1" kern="1200" dirty="0" err="1">
              <a:solidFill>
                <a:srgbClr val="000000"/>
              </a:solidFill>
            </a:rPr>
            <a:t>приводит</a:t>
          </a:r>
          <a:r>
            <a:rPr lang="en-GB" altLang="ru-RU" sz="2100" i="1" kern="1200" dirty="0">
              <a:solidFill>
                <a:srgbClr val="000000"/>
              </a:solidFill>
            </a:rPr>
            <a:t> к</a:t>
          </a:r>
          <a:r>
            <a:rPr lang="ru-RU" altLang="ru-RU" sz="2100" i="1" kern="1200" dirty="0">
              <a:solidFill>
                <a:srgbClr val="000000"/>
              </a:solidFill>
            </a:rPr>
            <a:t> </a:t>
          </a:r>
          <a:r>
            <a:rPr lang="en-GB" altLang="ru-RU" sz="2100" i="1" kern="1200" dirty="0" err="1">
              <a:solidFill>
                <a:srgbClr val="000000"/>
              </a:solidFill>
            </a:rPr>
            <a:t>усилению</a:t>
          </a:r>
          <a:r>
            <a:rPr lang="ru-RU" altLang="ru-RU" sz="2100" i="1" kern="1200" dirty="0">
              <a:solidFill>
                <a:srgbClr val="000000"/>
              </a:solidFill>
            </a:rPr>
            <a:t> </a:t>
          </a:r>
          <a:r>
            <a:rPr lang="en-GB" altLang="ru-RU" sz="2100" i="1" kern="1200" dirty="0" err="1">
              <a:solidFill>
                <a:srgbClr val="000000"/>
              </a:solidFill>
            </a:rPr>
            <a:t>бронхолитического</a:t>
          </a:r>
          <a:r>
            <a:rPr lang="ru-RU" altLang="ru-RU" sz="2100" i="1" kern="1200" dirty="0">
              <a:solidFill>
                <a:srgbClr val="000000"/>
              </a:solidFill>
            </a:rPr>
            <a:t> </a:t>
          </a:r>
          <a:r>
            <a:rPr lang="en-GB" altLang="ru-RU" sz="2100" i="1" kern="1200" dirty="0" err="1">
              <a:solidFill>
                <a:srgbClr val="000000"/>
              </a:solidFill>
            </a:rPr>
            <a:t>эффекта</a:t>
          </a:r>
          <a:r>
            <a:rPr lang="en-GB" altLang="ru-RU" sz="2100" i="1" kern="1200" dirty="0">
              <a:solidFill>
                <a:srgbClr val="000000"/>
              </a:solidFill>
            </a:rPr>
            <a:t> </a:t>
          </a:r>
          <a:endParaRPr lang="ru-RU" sz="2100" kern="1200" dirty="0"/>
        </a:p>
      </dsp:txBody>
      <dsp:txXfrm>
        <a:off x="66008" y="1461985"/>
        <a:ext cx="3499825" cy="2121668"/>
      </dsp:txXfrm>
    </dsp:sp>
    <dsp:sp modelId="{DEB96C67-441C-48F5-B9C9-80D25ADD664F}">
      <dsp:nvSpPr>
        <dsp:cNvPr id="0" name=""/>
        <dsp:cNvSpPr/>
      </dsp:nvSpPr>
      <dsp:spPr>
        <a:xfrm>
          <a:off x="4140428" y="85115"/>
          <a:ext cx="3631841" cy="907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2800" kern="1200" dirty="0">
              <a:solidFill>
                <a:schemeClr val="tx1"/>
              </a:solidFill>
            </a:rPr>
            <a:t>ПОВЫШЕНИЕ БЕЗОПАСНОСТИ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4167021" y="111708"/>
        <a:ext cx="3578655" cy="854774"/>
      </dsp:txXfrm>
    </dsp:sp>
    <dsp:sp modelId="{C847FA4D-D931-495C-8402-EAC474D02E13}">
      <dsp:nvSpPr>
        <dsp:cNvPr id="0" name=""/>
        <dsp:cNvSpPr/>
      </dsp:nvSpPr>
      <dsp:spPr>
        <a:xfrm rot="5399776">
          <a:off x="5853656" y="1119102"/>
          <a:ext cx="205473" cy="1588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58342-1E2D-4F4F-A71F-C0F2BBD87B49}">
      <dsp:nvSpPr>
        <dsp:cNvPr id="0" name=""/>
        <dsp:cNvSpPr/>
      </dsp:nvSpPr>
      <dsp:spPr>
        <a:xfrm>
          <a:off x="4140558" y="1404021"/>
          <a:ext cx="3631841" cy="22456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2100" i="1" kern="1200" dirty="0" err="1">
              <a:solidFill>
                <a:srgbClr val="000000"/>
              </a:solidFill>
            </a:rPr>
            <a:t>Комбинация</a:t>
          </a:r>
          <a:r>
            <a:rPr lang="en-GB" altLang="ru-RU" sz="2100" i="1" kern="1200" dirty="0">
              <a:solidFill>
                <a:srgbClr val="000000"/>
              </a:solidFill>
            </a:rPr>
            <a:t> </a:t>
          </a:r>
          <a:r>
            <a:rPr lang="en-GB" altLang="ru-RU" sz="2100" i="1" kern="1200" dirty="0" err="1">
              <a:solidFill>
                <a:srgbClr val="000000"/>
              </a:solidFill>
            </a:rPr>
            <a:t>ацетилсалициловой</a:t>
          </a:r>
          <a:r>
            <a:rPr lang="en-GB" altLang="ru-RU" sz="2100" i="1" kern="1200" dirty="0">
              <a:solidFill>
                <a:srgbClr val="000000"/>
              </a:solidFill>
            </a:rPr>
            <a:t> </a:t>
          </a:r>
          <a:r>
            <a:rPr lang="en-GB" altLang="ru-RU" sz="2100" i="1" kern="1200" dirty="0" err="1">
              <a:solidFill>
                <a:srgbClr val="000000"/>
              </a:solidFill>
            </a:rPr>
            <a:t>кислоты</a:t>
          </a:r>
          <a:r>
            <a:rPr lang="en-GB" altLang="ru-RU" sz="2100" i="1" kern="1200" dirty="0">
              <a:solidFill>
                <a:srgbClr val="000000"/>
              </a:solidFill>
            </a:rPr>
            <a:t> с</a:t>
          </a:r>
          <a:r>
            <a:rPr lang="ru-RU" altLang="ru-RU" sz="2100" i="1" kern="1200" dirty="0">
              <a:solidFill>
                <a:srgbClr val="000000"/>
              </a:solidFill>
            </a:rPr>
            <a:t> </a:t>
          </a:r>
          <a:r>
            <a:rPr lang="en-GB" altLang="ru-RU" sz="2100" i="1" kern="1200" dirty="0" err="1">
              <a:solidFill>
                <a:srgbClr val="000000"/>
              </a:solidFill>
            </a:rPr>
            <a:t>омепразолом</a:t>
          </a:r>
          <a:r>
            <a:rPr lang="en-GB" altLang="ru-RU" sz="2100" i="1" kern="1200" dirty="0">
              <a:solidFill>
                <a:srgbClr val="000000"/>
              </a:solidFill>
            </a:rPr>
            <a:t> </a:t>
          </a:r>
          <a:r>
            <a:rPr lang="en-GB" altLang="ru-RU" sz="2100" i="1" kern="1200" dirty="0" err="1">
              <a:solidFill>
                <a:srgbClr val="000000"/>
              </a:solidFill>
            </a:rPr>
            <a:t>снижает</a:t>
          </a:r>
          <a:r>
            <a:rPr lang="ru-RU" altLang="ru-RU" sz="2100" i="1" kern="1200" dirty="0">
              <a:solidFill>
                <a:srgbClr val="000000"/>
              </a:solidFill>
            </a:rPr>
            <a:t> </a:t>
          </a:r>
          <a:r>
            <a:rPr lang="en-GB" altLang="ru-RU" sz="2100" i="1" kern="1200" dirty="0" err="1">
              <a:solidFill>
                <a:srgbClr val="000000"/>
              </a:solidFill>
            </a:rPr>
            <a:t>риск</a:t>
          </a:r>
          <a:r>
            <a:rPr lang="en-GB" altLang="ru-RU" sz="2100" i="1" kern="1200" dirty="0">
              <a:solidFill>
                <a:srgbClr val="000000"/>
              </a:solidFill>
            </a:rPr>
            <a:t> </a:t>
          </a:r>
          <a:r>
            <a:rPr lang="en-GB" altLang="ru-RU" sz="2100" i="1" kern="1200" dirty="0" err="1">
              <a:solidFill>
                <a:srgbClr val="000000"/>
              </a:solidFill>
            </a:rPr>
            <a:t>возникновения</a:t>
          </a:r>
          <a:r>
            <a:rPr lang="en-GB" altLang="ru-RU" sz="2100" i="1" kern="1200" dirty="0">
              <a:solidFill>
                <a:srgbClr val="000000"/>
              </a:solidFill>
            </a:rPr>
            <a:t> </a:t>
          </a:r>
          <a:r>
            <a:rPr lang="en-GB" altLang="ru-RU" sz="2100" i="1" kern="1200" dirty="0" err="1">
              <a:solidFill>
                <a:srgbClr val="000000"/>
              </a:solidFill>
            </a:rPr>
            <a:t>язвы</a:t>
          </a:r>
          <a:r>
            <a:rPr lang="en-GB" altLang="ru-RU" sz="2100" i="1" kern="1200" dirty="0">
              <a:solidFill>
                <a:srgbClr val="000000"/>
              </a:solidFill>
            </a:rPr>
            <a:t> </a:t>
          </a:r>
          <a:r>
            <a:rPr lang="en-GB" altLang="ru-RU" sz="2100" i="1" kern="1200" dirty="0" err="1">
              <a:solidFill>
                <a:srgbClr val="000000"/>
              </a:solidFill>
            </a:rPr>
            <a:t>желудка</a:t>
          </a:r>
          <a:endParaRPr lang="ru-RU" sz="2100" kern="1200" dirty="0"/>
        </a:p>
      </dsp:txBody>
      <dsp:txXfrm>
        <a:off x="4206331" y="1469794"/>
        <a:ext cx="3500295" cy="211409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14723-4297-41B6-9C31-DB009483CFD5}">
      <dsp:nvSpPr>
        <dsp:cNvPr id="0" name=""/>
        <dsp:cNvSpPr/>
      </dsp:nvSpPr>
      <dsp:spPr>
        <a:xfrm>
          <a:off x="0" y="285763"/>
          <a:ext cx="7772400" cy="1409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Взаимодействие на уровне специфических молекул-мишеней</a:t>
          </a:r>
        </a:p>
      </dsp:txBody>
      <dsp:txXfrm>
        <a:off x="0" y="285763"/>
        <a:ext cx="7772400" cy="1409175"/>
      </dsp:txXfrm>
    </dsp:sp>
    <dsp:sp modelId="{7D36A54C-E272-4415-9535-08B01FB05F5F}">
      <dsp:nvSpPr>
        <dsp:cNvPr id="0" name=""/>
        <dsp:cNvSpPr/>
      </dsp:nvSpPr>
      <dsp:spPr>
        <a:xfrm>
          <a:off x="0" y="1694938"/>
          <a:ext cx="7772400" cy="1668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92" tIns="202692" rIns="270256" bIns="304038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800" kern="1200" dirty="0"/>
            <a:t>Применение </a:t>
          </a:r>
          <a:r>
            <a:rPr lang="ru-RU" sz="3800" kern="1200" dirty="0" err="1"/>
            <a:t>добутамина</a:t>
          </a:r>
          <a:r>
            <a:rPr lang="ru-RU" sz="3800" kern="1200" dirty="0"/>
            <a:t> при передозировке β-блокаторов</a:t>
          </a:r>
        </a:p>
      </dsp:txBody>
      <dsp:txXfrm>
        <a:off x="0" y="1694938"/>
        <a:ext cx="7772400" cy="166896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A94F6-04F5-4ED3-AED4-FAAF7D55A6DC}">
      <dsp:nvSpPr>
        <dsp:cNvPr id="0" name=""/>
        <dsp:cNvSpPr/>
      </dsp:nvSpPr>
      <dsp:spPr>
        <a:xfrm>
          <a:off x="0" y="91352"/>
          <a:ext cx="7772400" cy="1384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/>
            <a:t>Взаимодействие на уровне систем вторичных посредников</a:t>
          </a:r>
        </a:p>
      </dsp:txBody>
      <dsp:txXfrm>
        <a:off x="0" y="91352"/>
        <a:ext cx="7772400" cy="1384875"/>
      </dsp:txXfrm>
    </dsp:sp>
    <dsp:sp modelId="{9B98888B-51F7-4FAE-8C0C-04CFE15F4900}">
      <dsp:nvSpPr>
        <dsp:cNvPr id="0" name=""/>
        <dsp:cNvSpPr/>
      </dsp:nvSpPr>
      <dsp:spPr>
        <a:xfrm>
          <a:off x="0" y="1476227"/>
          <a:ext cx="7772400" cy="20820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58" tIns="197358" rIns="263144" bIns="296037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700" kern="1200" dirty="0"/>
            <a:t>Комбинация </a:t>
          </a:r>
          <a:r>
            <a:rPr lang="ru-RU" sz="3700" kern="1200" dirty="0" err="1"/>
            <a:t>сальбутамола</a:t>
          </a:r>
          <a:r>
            <a:rPr lang="ru-RU" sz="3700" kern="1200" dirty="0"/>
            <a:t> с эуфиллином приводит к усилению </a:t>
          </a:r>
          <a:r>
            <a:rPr lang="ru-RU" sz="3700" kern="1200" dirty="0" err="1"/>
            <a:t>бронхолитического</a:t>
          </a:r>
          <a:r>
            <a:rPr lang="ru-RU" sz="3700" kern="1200" dirty="0"/>
            <a:t> эффекта</a:t>
          </a:r>
        </a:p>
      </dsp:txBody>
      <dsp:txXfrm>
        <a:off x="0" y="1476227"/>
        <a:ext cx="7772400" cy="2082082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4A208-E549-4578-AEB0-B229E6EEE844}">
      <dsp:nvSpPr>
        <dsp:cNvPr id="0" name=""/>
        <dsp:cNvSpPr/>
      </dsp:nvSpPr>
      <dsp:spPr>
        <a:xfrm>
          <a:off x="0" y="91352"/>
          <a:ext cx="7772400" cy="1384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/>
            <a:t>Взаимодействие на уровне транспортных </a:t>
          </a:r>
          <a:r>
            <a:rPr lang="ru-RU" sz="3700" kern="1200" dirty="0" err="1"/>
            <a:t>медиаторных</a:t>
          </a:r>
          <a:r>
            <a:rPr lang="ru-RU" sz="3700" kern="1200" dirty="0"/>
            <a:t> систем</a:t>
          </a:r>
        </a:p>
      </dsp:txBody>
      <dsp:txXfrm>
        <a:off x="0" y="91352"/>
        <a:ext cx="7772400" cy="1384875"/>
      </dsp:txXfrm>
    </dsp:sp>
    <dsp:sp modelId="{59F6E826-9D74-4B47-A5C9-54EEF0975A64}">
      <dsp:nvSpPr>
        <dsp:cNvPr id="0" name=""/>
        <dsp:cNvSpPr/>
      </dsp:nvSpPr>
      <dsp:spPr>
        <a:xfrm>
          <a:off x="0" y="1476227"/>
          <a:ext cx="7772400" cy="20820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58" tIns="197358" rIns="263144" bIns="296037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700" kern="1200" dirty="0"/>
            <a:t>Комбинация ингибитора МАО с </a:t>
          </a:r>
          <a:r>
            <a:rPr lang="ru-RU" sz="3700" kern="1200" dirty="0" err="1"/>
            <a:t>флуоксетином</a:t>
          </a:r>
          <a:r>
            <a:rPr lang="ru-RU" sz="3700" kern="1200" dirty="0"/>
            <a:t> приводит к «серотониновому» синдрому</a:t>
          </a:r>
        </a:p>
      </dsp:txBody>
      <dsp:txXfrm>
        <a:off x="0" y="1476227"/>
        <a:ext cx="7772400" cy="2082082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14723-4297-41B6-9C31-DB009483CFD5}">
      <dsp:nvSpPr>
        <dsp:cNvPr id="0" name=""/>
        <dsp:cNvSpPr/>
      </dsp:nvSpPr>
      <dsp:spPr>
        <a:xfrm>
          <a:off x="0" y="10779"/>
          <a:ext cx="7772400" cy="1433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/>
            <a:t>Взаимодействие на уровне </a:t>
          </a:r>
          <a:r>
            <a:rPr lang="ru-RU" sz="3900" kern="1200" dirty="0" err="1"/>
            <a:t>эффекторных</a:t>
          </a:r>
          <a:r>
            <a:rPr lang="ru-RU" sz="3900" kern="1200" dirty="0"/>
            <a:t> клеток</a:t>
          </a:r>
        </a:p>
      </dsp:txBody>
      <dsp:txXfrm>
        <a:off x="0" y="10779"/>
        <a:ext cx="7772400" cy="1433475"/>
      </dsp:txXfrm>
    </dsp:sp>
    <dsp:sp modelId="{7D36A54C-E272-4415-9535-08B01FB05F5F}">
      <dsp:nvSpPr>
        <dsp:cNvPr id="0" name=""/>
        <dsp:cNvSpPr/>
      </dsp:nvSpPr>
      <dsp:spPr>
        <a:xfrm>
          <a:off x="0" y="1444254"/>
          <a:ext cx="7772400" cy="21946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26" tIns="208026" rIns="277368" bIns="312039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900" kern="1200" dirty="0"/>
            <a:t>Применение </a:t>
          </a:r>
          <a:r>
            <a:rPr lang="ru-RU" sz="3900" kern="1200" dirty="0" err="1"/>
            <a:t>верапамила</a:t>
          </a:r>
          <a:r>
            <a:rPr lang="ru-RU" sz="3900" kern="1200" dirty="0"/>
            <a:t> для устранения тахикардии, вызванной </a:t>
          </a:r>
          <a:r>
            <a:rPr lang="ru-RU" sz="3900" kern="1200" dirty="0" err="1"/>
            <a:t>сальбутамолом</a:t>
          </a:r>
          <a:endParaRPr lang="ru-RU" sz="3900" kern="1200" dirty="0"/>
        </a:p>
      </dsp:txBody>
      <dsp:txXfrm>
        <a:off x="0" y="1444254"/>
        <a:ext cx="7772400" cy="219462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A94F6-04F5-4ED3-AED4-FAAF7D55A6DC}">
      <dsp:nvSpPr>
        <dsp:cNvPr id="0" name=""/>
        <dsp:cNvSpPr/>
      </dsp:nvSpPr>
      <dsp:spPr>
        <a:xfrm>
          <a:off x="0" y="10779"/>
          <a:ext cx="7772400" cy="1433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/>
            <a:t>Взаимодействие на уровне систем </a:t>
          </a:r>
          <a:r>
            <a:rPr lang="ru-RU" sz="3900" kern="1200" dirty="0" err="1"/>
            <a:t>эффекторных</a:t>
          </a:r>
          <a:r>
            <a:rPr lang="ru-RU" sz="3900" kern="1200" dirty="0"/>
            <a:t> органов</a:t>
          </a:r>
        </a:p>
      </dsp:txBody>
      <dsp:txXfrm>
        <a:off x="0" y="10779"/>
        <a:ext cx="7772400" cy="1433475"/>
      </dsp:txXfrm>
    </dsp:sp>
    <dsp:sp modelId="{9B98888B-51F7-4FAE-8C0C-04CFE15F4900}">
      <dsp:nvSpPr>
        <dsp:cNvPr id="0" name=""/>
        <dsp:cNvSpPr/>
      </dsp:nvSpPr>
      <dsp:spPr>
        <a:xfrm>
          <a:off x="0" y="1444254"/>
          <a:ext cx="7772400" cy="21946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26" tIns="208026" rIns="277368" bIns="312039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900" kern="1200" dirty="0"/>
            <a:t>Усиление </a:t>
          </a:r>
          <a:r>
            <a:rPr lang="ru-RU" sz="3900" kern="1200" dirty="0" err="1"/>
            <a:t>гематотоксичности</a:t>
          </a:r>
          <a:r>
            <a:rPr lang="ru-RU" sz="3900" kern="1200" dirty="0"/>
            <a:t> при комбинации левомицетина и анальгина</a:t>
          </a:r>
        </a:p>
      </dsp:txBody>
      <dsp:txXfrm>
        <a:off x="0" y="1444254"/>
        <a:ext cx="7772400" cy="2194627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4A208-E549-4578-AEB0-B229E6EEE844}">
      <dsp:nvSpPr>
        <dsp:cNvPr id="0" name=""/>
        <dsp:cNvSpPr/>
      </dsp:nvSpPr>
      <dsp:spPr>
        <a:xfrm>
          <a:off x="0" y="245488"/>
          <a:ext cx="7772400" cy="1245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Взаимодействие на уровне </a:t>
          </a:r>
          <a:r>
            <a:rPr lang="ru-RU" sz="3400" kern="1200" dirty="0" err="1"/>
            <a:t>эффекторных</a:t>
          </a:r>
          <a:r>
            <a:rPr lang="ru-RU" sz="3400" kern="1200" dirty="0"/>
            <a:t> функциональных систем</a:t>
          </a:r>
        </a:p>
      </dsp:txBody>
      <dsp:txXfrm>
        <a:off x="0" y="245488"/>
        <a:ext cx="7772400" cy="1245420"/>
      </dsp:txXfrm>
    </dsp:sp>
    <dsp:sp modelId="{59F6E826-9D74-4B47-A5C9-54EEF0975A64}">
      <dsp:nvSpPr>
        <dsp:cNvPr id="0" name=""/>
        <dsp:cNvSpPr/>
      </dsp:nvSpPr>
      <dsp:spPr>
        <a:xfrm>
          <a:off x="0" y="1490908"/>
          <a:ext cx="7772400" cy="19132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400" kern="1200" dirty="0"/>
            <a:t>Усиление гипотензивного действия при комбинации ингибитора АПФ и диуретика</a:t>
          </a:r>
        </a:p>
      </dsp:txBody>
      <dsp:txXfrm>
        <a:off x="0" y="1490908"/>
        <a:ext cx="7772400" cy="1913265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44B7-4769-4B2C-A89F-CA67A3B7C1D0}">
      <dsp:nvSpPr>
        <dsp:cNvPr id="0" name=""/>
        <dsp:cNvSpPr/>
      </dsp:nvSpPr>
      <dsp:spPr>
        <a:xfrm>
          <a:off x="3108960" y="445"/>
          <a:ext cx="4663440" cy="17375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kern="1200" dirty="0"/>
            <a:t>Усиление скорости метаболизма некоторых лекарственных веществ</a:t>
          </a:r>
        </a:p>
      </dsp:txBody>
      <dsp:txXfrm>
        <a:off x="3108960" y="217634"/>
        <a:ext cx="4011874" cy="1303131"/>
      </dsp:txXfrm>
    </dsp:sp>
    <dsp:sp modelId="{A199A02D-A9E9-45FE-9ED6-6EE9A39697E6}">
      <dsp:nvSpPr>
        <dsp:cNvPr id="0" name=""/>
        <dsp:cNvSpPr/>
      </dsp:nvSpPr>
      <dsp:spPr>
        <a:xfrm>
          <a:off x="0" y="445"/>
          <a:ext cx="3108960" cy="17375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При диете с преобладанием белков над углеводами</a:t>
          </a:r>
        </a:p>
      </dsp:txBody>
      <dsp:txXfrm>
        <a:off x="84818" y="85263"/>
        <a:ext cx="2939324" cy="1567873"/>
      </dsp:txXfrm>
    </dsp:sp>
    <dsp:sp modelId="{1C2D2DBC-DDA1-4CDA-B16E-D7EDD8B4E96D}">
      <dsp:nvSpPr>
        <dsp:cNvPr id="0" name=""/>
        <dsp:cNvSpPr/>
      </dsp:nvSpPr>
      <dsp:spPr>
        <a:xfrm>
          <a:off x="3108960" y="1911706"/>
          <a:ext cx="4663440" cy="17375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kern="1200" dirty="0"/>
            <a:t>Снижение скорости метаболизма лекарственных веществ</a:t>
          </a:r>
        </a:p>
      </dsp:txBody>
      <dsp:txXfrm>
        <a:off x="3108960" y="2128895"/>
        <a:ext cx="4011874" cy="1303131"/>
      </dsp:txXfrm>
    </dsp:sp>
    <dsp:sp modelId="{2C02E54C-0FFF-4DA8-910B-0939FBDB3E6D}">
      <dsp:nvSpPr>
        <dsp:cNvPr id="0" name=""/>
        <dsp:cNvSpPr/>
      </dsp:nvSpPr>
      <dsp:spPr>
        <a:xfrm>
          <a:off x="0" y="1911706"/>
          <a:ext cx="3108960" cy="17375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При тяжелых нарушениях питания</a:t>
          </a:r>
        </a:p>
      </dsp:txBody>
      <dsp:txXfrm>
        <a:off x="84818" y="1996524"/>
        <a:ext cx="2939324" cy="1567873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5DE81-0889-44D2-AA25-BE55202C6DA1}">
      <dsp:nvSpPr>
        <dsp:cNvPr id="0" name=""/>
        <dsp:cNvSpPr/>
      </dsp:nvSpPr>
      <dsp:spPr>
        <a:xfrm>
          <a:off x="3865" y="367870"/>
          <a:ext cx="1821200" cy="18212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E3D8F-921F-4CD6-85BF-7AC0A83719AB}">
      <dsp:nvSpPr>
        <dsp:cNvPr id="0" name=""/>
        <dsp:cNvSpPr/>
      </dsp:nvSpPr>
      <dsp:spPr>
        <a:xfrm>
          <a:off x="300340" y="1460590"/>
          <a:ext cx="1821200" cy="182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Продукты, повышающие секрецию соляной кислоты</a:t>
          </a:r>
        </a:p>
      </dsp:txBody>
      <dsp:txXfrm>
        <a:off x="353681" y="1513931"/>
        <a:ext cx="1714518" cy="1714518"/>
      </dsp:txXfrm>
    </dsp:sp>
    <dsp:sp modelId="{8A57B6F2-85CF-4195-A2FE-DFA21DDA3B8F}">
      <dsp:nvSpPr>
        <dsp:cNvPr id="0" name=""/>
        <dsp:cNvSpPr/>
      </dsp:nvSpPr>
      <dsp:spPr>
        <a:xfrm>
          <a:off x="2477796" y="2206981"/>
          <a:ext cx="350803" cy="43760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2477796" y="2294503"/>
        <a:ext cx="245562" cy="262565"/>
      </dsp:txXfrm>
    </dsp:sp>
    <dsp:sp modelId="{EAB8A326-D635-42C3-87ED-52B3EC3E0302}">
      <dsp:nvSpPr>
        <dsp:cNvPr id="0" name=""/>
        <dsp:cNvSpPr/>
      </dsp:nvSpPr>
      <dsp:spPr>
        <a:xfrm>
          <a:off x="2827362" y="367870"/>
          <a:ext cx="1821200" cy="18212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B1A1E-0AAB-4ED9-A0C2-70265E16475E}">
      <dsp:nvSpPr>
        <dsp:cNvPr id="0" name=""/>
        <dsp:cNvSpPr/>
      </dsp:nvSpPr>
      <dsp:spPr>
        <a:xfrm>
          <a:off x="3123836" y="1460590"/>
          <a:ext cx="1821200" cy="182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Пенициллины </a:t>
          </a:r>
        </a:p>
      </dsp:txBody>
      <dsp:txXfrm>
        <a:off x="3177177" y="1513931"/>
        <a:ext cx="1714518" cy="1714518"/>
      </dsp:txXfrm>
    </dsp:sp>
    <dsp:sp modelId="{5955BDC9-C83F-4957-982B-DC8CD24E699B}">
      <dsp:nvSpPr>
        <dsp:cNvPr id="0" name=""/>
        <dsp:cNvSpPr/>
      </dsp:nvSpPr>
      <dsp:spPr>
        <a:xfrm>
          <a:off x="5275410" y="2189726"/>
          <a:ext cx="350803" cy="437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5275410" y="2277248"/>
        <a:ext cx="245562" cy="262565"/>
      </dsp:txXfrm>
    </dsp:sp>
    <dsp:sp modelId="{F823ED3C-1576-48F3-B43C-E008C52E88BE}">
      <dsp:nvSpPr>
        <dsp:cNvPr id="0" name=""/>
        <dsp:cNvSpPr/>
      </dsp:nvSpPr>
      <dsp:spPr>
        <a:xfrm>
          <a:off x="5650858" y="367870"/>
          <a:ext cx="1821200" cy="18212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2223F-797C-48B4-B5FB-3D9B020D0552}">
      <dsp:nvSpPr>
        <dsp:cNvPr id="0" name=""/>
        <dsp:cNvSpPr/>
      </dsp:nvSpPr>
      <dsp:spPr>
        <a:xfrm>
          <a:off x="5947333" y="1460590"/>
          <a:ext cx="1821200" cy="182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Разрушение пенициллинов в кислой среде</a:t>
          </a:r>
        </a:p>
      </dsp:txBody>
      <dsp:txXfrm>
        <a:off x="6000674" y="1513931"/>
        <a:ext cx="1714518" cy="1714518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5DE81-0889-44D2-AA25-BE55202C6DA1}">
      <dsp:nvSpPr>
        <dsp:cNvPr id="0" name=""/>
        <dsp:cNvSpPr/>
      </dsp:nvSpPr>
      <dsp:spPr>
        <a:xfrm>
          <a:off x="3865" y="367870"/>
          <a:ext cx="1821200" cy="18212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E3D8F-921F-4CD6-85BF-7AC0A83719AB}">
      <dsp:nvSpPr>
        <dsp:cNvPr id="0" name=""/>
        <dsp:cNvSpPr/>
      </dsp:nvSpPr>
      <dsp:spPr>
        <a:xfrm>
          <a:off x="300340" y="1460590"/>
          <a:ext cx="1821200" cy="182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Продукты, богатые кальцием</a:t>
          </a:r>
        </a:p>
      </dsp:txBody>
      <dsp:txXfrm>
        <a:off x="353681" y="1513931"/>
        <a:ext cx="1714518" cy="1714518"/>
      </dsp:txXfrm>
    </dsp:sp>
    <dsp:sp modelId="{8A57B6F2-85CF-4195-A2FE-DFA21DDA3B8F}">
      <dsp:nvSpPr>
        <dsp:cNvPr id="0" name=""/>
        <dsp:cNvSpPr/>
      </dsp:nvSpPr>
      <dsp:spPr>
        <a:xfrm>
          <a:off x="2477796" y="2206981"/>
          <a:ext cx="350803" cy="43760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2477796" y="2294503"/>
        <a:ext cx="245562" cy="262565"/>
      </dsp:txXfrm>
    </dsp:sp>
    <dsp:sp modelId="{EAB8A326-D635-42C3-87ED-52B3EC3E0302}">
      <dsp:nvSpPr>
        <dsp:cNvPr id="0" name=""/>
        <dsp:cNvSpPr/>
      </dsp:nvSpPr>
      <dsp:spPr>
        <a:xfrm>
          <a:off x="2827362" y="367870"/>
          <a:ext cx="1821200" cy="18212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B1A1E-0AAB-4ED9-A0C2-70265E16475E}">
      <dsp:nvSpPr>
        <dsp:cNvPr id="0" name=""/>
        <dsp:cNvSpPr/>
      </dsp:nvSpPr>
      <dsp:spPr>
        <a:xfrm>
          <a:off x="3123836" y="1460590"/>
          <a:ext cx="1821200" cy="182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Тетрациклины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Фторхинолоны </a:t>
          </a:r>
        </a:p>
      </dsp:txBody>
      <dsp:txXfrm>
        <a:off x="3177177" y="1513931"/>
        <a:ext cx="1714518" cy="1714518"/>
      </dsp:txXfrm>
    </dsp:sp>
    <dsp:sp modelId="{5955BDC9-C83F-4957-982B-DC8CD24E699B}">
      <dsp:nvSpPr>
        <dsp:cNvPr id="0" name=""/>
        <dsp:cNvSpPr/>
      </dsp:nvSpPr>
      <dsp:spPr>
        <a:xfrm>
          <a:off x="5275410" y="2189726"/>
          <a:ext cx="350803" cy="437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5275410" y="2277248"/>
        <a:ext cx="245562" cy="262565"/>
      </dsp:txXfrm>
    </dsp:sp>
    <dsp:sp modelId="{F823ED3C-1576-48F3-B43C-E008C52E88BE}">
      <dsp:nvSpPr>
        <dsp:cNvPr id="0" name=""/>
        <dsp:cNvSpPr/>
      </dsp:nvSpPr>
      <dsp:spPr>
        <a:xfrm>
          <a:off x="5650858" y="367870"/>
          <a:ext cx="1821200" cy="18212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2223F-797C-48B4-B5FB-3D9B020D0552}">
      <dsp:nvSpPr>
        <dsp:cNvPr id="0" name=""/>
        <dsp:cNvSpPr/>
      </dsp:nvSpPr>
      <dsp:spPr>
        <a:xfrm>
          <a:off x="5947333" y="1460590"/>
          <a:ext cx="1821200" cy="182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Образование невсасывающихся комплексных соединений</a:t>
          </a:r>
        </a:p>
      </dsp:txBody>
      <dsp:txXfrm>
        <a:off x="6000674" y="1513931"/>
        <a:ext cx="1714518" cy="1714518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B5B7A-5D61-49E6-BE00-DCDBF90D6296}">
      <dsp:nvSpPr>
        <dsp:cNvPr id="0" name=""/>
        <dsp:cNvSpPr/>
      </dsp:nvSpPr>
      <dsp:spPr>
        <a:xfrm>
          <a:off x="664899" y="0"/>
          <a:ext cx="7535526" cy="480713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FEA4D-05DC-4D0B-AC12-CED7A446F910}">
      <dsp:nvSpPr>
        <dsp:cNvPr id="0" name=""/>
        <dsp:cNvSpPr/>
      </dsp:nvSpPr>
      <dsp:spPr>
        <a:xfrm>
          <a:off x="4436" y="1442139"/>
          <a:ext cx="2134084" cy="19228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СОК ГРЕЙПФРУТА - ИНГИБИТОР ЦИТОХРОМА CYP3A4</a:t>
          </a:r>
        </a:p>
      </dsp:txBody>
      <dsp:txXfrm>
        <a:off x="98302" y="1536005"/>
        <a:ext cx="1946352" cy="1735120"/>
      </dsp:txXfrm>
    </dsp:sp>
    <dsp:sp modelId="{4DD82D2A-24E1-47C1-90F6-EA3794A91524}">
      <dsp:nvSpPr>
        <dsp:cNvPr id="0" name=""/>
        <dsp:cNvSpPr/>
      </dsp:nvSpPr>
      <dsp:spPr>
        <a:xfrm>
          <a:off x="2245225" y="1442139"/>
          <a:ext cx="2134084" cy="19228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УГНЕТЕНИЕ МЕТАБОЛИЗМА ВИАГРЫ</a:t>
          </a:r>
        </a:p>
      </dsp:txBody>
      <dsp:txXfrm>
        <a:off x="2339091" y="1536005"/>
        <a:ext cx="1946352" cy="1735120"/>
      </dsp:txXfrm>
    </dsp:sp>
    <dsp:sp modelId="{5694AD2C-2155-4CBA-B54E-08C84AACADB2}">
      <dsp:nvSpPr>
        <dsp:cNvPr id="0" name=""/>
        <dsp:cNvSpPr/>
      </dsp:nvSpPr>
      <dsp:spPr>
        <a:xfrm>
          <a:off x="4486014" y="1442139"/>
          <a:ext cx="2134084" cy="19228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ПОВЫШЕНИЕ КОНЦЕНТРАЦИИ ВИАГРЫ В ПЛАЗМЕ</a:t>
          </a:r>
        </a:p>
      </dsp:txBody>
      <dsp:txXfrm>
        <a:off x="4579880" y="1536005"/>
        <a:ext cx="1946352" cy="1735120"/>
      </dsp:txXfrm>
    </dsp:sp>
    <dsp:sp modelId="{EEEFD151-BD25-44E4-B82A-C46EA6FC4AEB}">
      <dsp:nvSpPr>
        <dsp:cNvPr id="0" name=""/>
        <dsp:cNvSpPr/>
      </dsp:nvSpPr>
      <dsp:spPr>
        <a:xfrm>
          <a:off x="6726803" y="1442139"/>
          <a:ext cx="2134084" cy="19228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ГИПОТОНИЯ</a:t>
          </a:r>
        </a:p>
      </dsp:txBody>
      <dsp:txXfrm>
        <a:off x="6820669" y="1536005"/>
        <a:ext cx="1946352" cy="1735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469B4-F9B1-4C11-8CE2-88F7D3CFA7AE}">
      <dsp:nvSpPr>
        <dsp:cNvPr id="0" name=""/>
        <dsp:cNvSpPr/>
      </dsp:nvSpPr>
      <dsp:spPr>
        <a:xfrm>
          <a:off x="696682" y="2157"/>
          <a:ext cx="1649983" cy="16499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Ингибиторы АПФ</a:t>
          </a:r>
        </a:p>
      </dsp:txBody>
      <dsp:txXfrm>
        <a:off x="938316" y="243791"/>
        <a:ext cx="1166715" cy="1166715"/>
      </dsp:txXfrm>
    </dsp:sp>
    <dsp:sp modelId="{C06F4F5A-CB07-49C9-B6B9-9D153C4ABB28}">
      <dsp:nvSpPr>
        <dsp:cNvPr id="0" name=""/>
        <dsp:cNvSpPr/>
      </dsp:nvSpPr>
      <dsp:spPr>
        <a:xfrm>
          <a:off x="1043178" y="1786118"/>
          <a:ext cx="956990" cy="95699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1170027" y="2152071"/>
        <a:ext cx="703292" cy="225084"/>
      </dsp:txXfrm>
    </dsp:sp>
    <dsp:sp modelId="{C3D55F9E-8571-41E0-AA3C-5C7B5012A1B2}">
      <dsp:nvSpPr>
        <dsp:cNvPr id="0" name=""/>
        <dsp:cNvSpPr/>
      </dsp:nvSpPr>
      <dsp:spPr>
        <a:xfrm>
          <a:off x="696682" y="2877087"/>
          <a:ext cx="1649983" cy="16499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Аспирин</a:t>
          </a:r>
        </a:p>
      </dsp:txBody>
      <dsp:txXfrm>
        <a:off x="938316" y="3118721"/>
        <a:ext cx="1166715" cy="1166715"/>
      </dsp:txXfrm>
    </dsp:sp>
    <dsp:sp modelId="{90D95220-0ECF-4703-AF32-B73F90AC7E2C}">
      <dsp:nvSpPr>
        <dsp:cNvPr id="0" name=""/>
        <dsp:cNvSpPr/>
      </dsp:nvSpPr>
      <dsp:spPr>
        <a:xfrm>
          <a:off x="2594162" y="1957717"/>
          <a:ext cx="524694" cy="613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2594162" y="2080476"/>
        <a:ext cx="367286" cy="368275"/>
      </dsp:txXfrm>
    </dsp:sp>
    <dsp:sp modelId="{448666DD-73F6-45D8-B1BC-6580EEDD2660}">
      <dsp:nvSpPr>
        <dsp:cNvPr id="0" name=""/>
        <dsp:cNvSpPr/>
      </dsp:nvSpPr>
      <dsp:spPr>
        <a:xfrm>
          <a:off x="3336655" y="131400"/>
          <a:ext cx="4435748" cy="42664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300" kern="1200" dirty="0">
              <a:solidFill>
                <a:schemeClr val="tx1"/>
              </a:solidFill>
            </a:rPr>
            <a:t>Снижение</a:t>
          </a:r>
          <a:r>
            <a:rPr lang="en-GB" altLang="ru-RU" sz="2300" kern="1200" dirty="0">
              <a:solidFill>
                <a:schemeClr val="tx1"/>
              </a:solidFill>
            </a:rPr>
            <a:t> </a:t>
          </a:r>
          <a:r>
            <a:rPr lang="en-GB" altLang="ru-RU" sz="2300" kern="1200" dirty="0" err="1">
              <a:solidFill>
                <a:schemeClr val="tx1"/>
              </a:solidFill>
            </a:rPr>
            <a:t>гипоте</a:t>
          </a:r>
          <a:r>
            <a:rPr lang="ru-RU" altLang="ru-RU" sz="2300" kern="1200" dirty="0" err="1">
              <a:solidFill>
                <a:schemeClr val="tx1"/>
              </a:solidFill>
            </a:rPr>
            <a:t>нзивного</a:t>
          </a:r>
          <a:r>
            <a:rPr lang="en-GB" altLang="ru-RU" sz="2300" kern="1200" dirty="0">
              <a:solidFill>
                <a:schemeClr val="tx1"/>
              </a:solidFill>
            </a:rPr>
            <a:t> </a:t>
          </a:r>
          <a:r>
            <a:rPr lang="ru-RU" altLang="ru-RU" sz="2300" kern="1200" dirty="0">
              <a:solidFill>
                <a:schemeClr val="tx1"/>
              </a:solidFill>
            </a:rPr>
            <a:t>эффекта</a:t>
          </a:r>
          <a:r>
            <a:rPr lang="en-GB" altLang="ru-RU" sz="2300" kern="1200" dirty="0">
              <a:solidFill>
                <a:schemeClr val="tx1"/>
              </a:solidFill>
            </a:rPr>
            <a:t> у </a:t>
          </a:r>
          <a:r>
            <a:rPr lang="ru-RU" altLang="ru-RU" sz="2300" kern="1200" dirty="0">
              <a:solidFill>
                <a:schemeClr val="tx1"/>
              </a:solidFill>
            </a:rPr>
            <a:t>больных артериальной гипертензией. </a:t>
          </a:r>
          <a:r>
            <a:rPr lang="en-GB" altLang="ru-RU" sz="2300" kern="1200" dirty="0" err="1">
              <a:solidFill>
                <a:schemeClr val="tx1"/>
              </a:solidFill>
            </a:rPr>
            <a:t>Повышение</a:t>
          </a:r>
          <a:r>
            <a:rPr lang="ru-RU" altLang="ru-RU" sz="2300" kern="1200" dirty="0">
              <a:solidFill>
                <a:schemeClr val="tx1"/>
              </a:solidFill>
            </a:rPr>
            <a:t> </a:t>
          </a:r>
          <a:r>
            <a:rPr lang="en-GB" altLang="ru-RU" sz="2300" kern="1200" dirty="0" err="1">
              <a:solidFill>
                <a:schemeClr val="tx1"/>
              </a:solidFill>
            </a:rPr>
            <a:t>частоты</a:t>
          </a:r>
          <a:r>
            <a:rPr lang="ru-RU" altLang="ru-RU" sz="2300" kern="1200" dirty="0">
              <a:solidFill>
                <a:schemeClr val="tx1"/>
              </a:solidFill>
            </a:rPr>
            <a:t> </a:t>
          </a:r>
          <a:r>
            <a:rPr lang="en-GB" altLang="ru-RU" sz="2300" kern="1200" dirty="0" err="1">
              <a:solidFill>
                <a:schemeClr val="tx1"/>
              </a:solidFill>
            </a:rPr>
            <a:t>госпитализаций</a:t>
          </a:r>
          <a:r>
            <a:rPr lang="en-GB" altLang="ru-RU" sz="2300" kern="1200" dirty="0">
              <a:solidFill>
                <a:schemeClr val="tx1"/>
              </a:solidFill>
            </a:rPr>
            <a:t> </a:t>
          </a:r>
          <a:r>
            <a:rPr lang="en-GB" altLang="ru-RU" sz="2300" kern="1200" dirty="0" err="1">
              <a:solidFill>
                <a:schemeClr val="tx1"/>
              </a:solidFill>
            </a:rPr>
            <a:t>по</a:t>
          </a:r>
          <a:r>
            <a:rPr lang="en-GB" altLang="ru-RU" sz="2300" kern="1200" dirty="0">
              <a:solidFill>
                <a:schemeClr val="tx1"/>
              </a:solidFill>
            </a:rPr>
            <a:t> </a:t>
          </a:r>
          <a:r>
            <a:rPr lang="en-GB" altLang="ru-RU" sz="2300" kern="1200" dirty="0" err="1">
              <a:solidFill>
                <a:schemeClr val="tx1"/>
              </a:solidFill>
            </a:rPr>
            <a:t>поводу</a:t>
          </a:r>
          <a:r>
            <a:rPr lang="en-GB" altLang="ru-RU" sz="2300" kern="1200" dirty="0">
              <a:solidFill>
                <a:schemeClr val="tx1"/>
              </a:solidFill>
            </a:rPr>
            <a:t> </a:t>
          </a:r>
          <a:r>
            <a:rPr lang="en-GB" altLang="ru-RU" sz="2300" kern="1200" dirty="0" err="1">
              <a:solidFill>
                <a:schemeClr val="tx1"/>
              </a:solidFill>
            </a:rPr>
            <a:t>декомпенсации</a:t>
          </a:r>
          <a:r>
            <a:rPr lang="en-GB" altLang="ru-RU" sz="2300" kern="1200" dirty="0">
              <a:solidFill>
                <a:schemeClr val="tx1"/>
              </a:solidFill>
            </a:rPr>
            <a:t> у </a:t>
          </a:r>
          <a:r>
            <a:rPr lang="en-GB" altLang="ru-RU" sz="2300" kern="1200" dirty="0" err="1">
              <a:solidFill>
                <a:schemeClr val="tx1"/>
              </a:solidFill>
            </a:rPr>
            <a:t>больных</a:t>
          </a:r>
          <a:r>
            <a:rPr lang="en-GB" altLang="ru-RU" sz="2300" kern="1200" dirty="0">
              <a:solidFill>
                <a:schemeClr val="tx1"/>
              </a:solidFill>
            </a:rPr>
            <a:t> ХСН</a:t>
          </a:r>
          <a:r>
            <a:rPr lang="ru-RU" altLang="ru-RU" sz="2300" kern="1200" dirty="0">
              <a:solidFill>
                <a:schemeClr val="tx1"/>
              </a:solidFill>
            </a:rPr>
            <a:t>.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3986255" y="756204"/>
        <a:ext cx="3136548" cy="3016819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7CA12-C2E5-42C1-B11E-96701E10C240}">
      <dsp:nvSpPr>
        <dsp:cNvPr id="0" name=""/>
        <dsp:cNvSpPr/>
      </dsp:nvSpPr>
      <dsp:spPr>
        <a:xfrm>
          <a:off x="664899" y="0"/>
          <a:ext cx="7535526" cy="496388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477BA-D359-4476-9301-61186E3542E0}">
      <dsp:nvSpPr>
        <dsp:cNvPr id="0" name=""/>
        <dsp:cNvSpPr/>
      </dsp:nvSpPr>
      <dsp:spPr>
        <a:xfrm>
          <a:off x="4436" y="1489165"/>
          <a:ext cx="2134084" cy="1985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ЗВЕРОБОЙ - ИНДУКТОР ЦИТОХРОМА CYP3A4</a:t>
          </a:r>
        </a:p>
      </dsp:txBody>
      <dsp:txXfrm>
        <a:off x="101363" y="1586092"/>
        <a:ext cx="1940230" cy="1791700"/>
      </dsp:txXfrm>
    </dsp:sp>
    <dsp:sp modelId="{6E893312-61BC-4B34-A964-4B39919CE0F0}">
      <dsp:nvSpPr>
        <dsp:cNvPr id="0" name=""/>
        <dsp:cNvSpPr/>
      </dsp:nvSpPr>
      <dsp:spPr>
        <a:xfrm>
          <a:off x="2245225" y="1489165"/>
          <a:ext cx="2134084" cy="1985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УСИЛЕНИЕ БИОТРАНСФОРМАЦИИ «ПРОГЕСТИНОВОГО» КОМПОНЕНТА</a:t>
          </a:r>
        </a:p>
      </dsp:txBody>
      <dsp:txXfrm>
        <a:off x="2342152" y="1586092"/>
        <a:ext cx="1940230" cy="1791700"/>
      </dsp:txXfrm>
    </dsp:sp>
    <dsp:sp modelId="{77ED794E-438D-4F23-9D6A-0F37D66DDC60}">
      <dsp:nvSpPr>
        <dsp:cNvPr id="0" name=""/>
        <dsp:cNvSpPr/>
      </dsp:nvSpPr>
      <dsp:spPr>
        <a:xfrm>
          <a:off x="4486014" y="1489165"/>
          <a:ext cx="2134084" cy="1985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СНИЖЕНИЕ КОНЦЕНТРАЦИИ «ПРОГЕСТИНОВОГО» КОМПОНЕНТА В ПЛАЗМЕ</a:t>
          </a:r>
          <a:endParaRPr lang="ru-RU" sz="1600" b="1" kern="1200" dirty="0"/>
        </a:p>
      </dsp:txBody>
      <dsp:txXfrm>
        <a:off x="4582941" y="1586092"/>
        <a:ext cx="1940230" cy="1791700"/>
      </dsp:txXfrm>
    </dsp:sp>
    <dsp:sp modelId="{700A51ED-9121-45C1-8787-890FED71E851}">
      <dsp:nvSpPr>
        <dsp:cNvPr id="0" name=""/>
        <dsp:cNvSpPr/>
      </dsp:nvSpPr>
      <dsp:spPr>
        <a:xfrm>
          <a:off x="6726803" y="1489165"/>
          <a:ext cx="2134084" cy="1985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ОТСУТСТВИЕ КОНТРАЦЕПТИВНОГО ЭФФЕКТА</a:t>
          </a:r>
          <a:endParaRPr lang="ru-RU" sz="1400" b="1" kern="1200" dirty="0"/>
        </a:p>
      </dsp:txBody>
      <dsp:txXfrm>
        <a:off x="6823730" y="1586092"/>
        <a:ext cx="1940230" cy="1791700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0AAE0-CA01-468D-A0F4-1E435372A11B}">
      <dsp:nvSpPr>
        <dsp:cNvPr id="0" name=""/>
        <dsp:cNvSpPr/>
      </dsp:nvSpPr>
      <dsp:spPr>
        <a:xfrm>
          <a:off x="0" y="0"/>
          <a:ext cx="7772400" cy="848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0" i="0" kern="1200" dirty="0"/>
            <a:t>Сыр, особенно дорогие сорта</a:t>
          </a:r>
          <a:endParaRPr lang="ru-RU" sz="2300" kern="1200" dirty="0"/>
        </a:p>
      </dsp:txBody>
      <dsp:txXfrm>
        <a:off x="1639306" y="0"/>
        <a:ext cx="6133093" cy="848261"/>
      </dsp:txXfrm>
    </dsp:sp>
    <dsp:sp modelId="{C63D44B9-7A21-4C2D-8129-C2D7553AB0E3}">
      <dsp:nvSpPr>
        <dsp:cNvPr id="0" name=""/>
        <dsp:cNvSpPr/>
      </dsp:nvSpPr>
      <dsp:spPr>
        <a:xfrm>
          <a:off x="84826" y="84826"/>
          <a:ext cx="1554480" cy="6786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B6A47-FF7E-451E-BD6E-433923E30D98}">
      <dsp:nvSpPr>
        <dsp:cNvPr id="0" name=""/>
        <dsp:cNvSpPr/>
      </dsp:nvSpPr>
      <dsp:spPr>
        <a:xfrm>
          <a:off x="0" y="933087"/>
          <a:ext cx="7772400" cy="848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0" i="0" kern="1200" dirty="0"/>
            <a:t>Вино, особенно выдержанное</a:t>
          </a:r>
          <a:endParaRPr lang="ru-RU" sz="2300" kern="1200" dirty="0"/>
        </a:p>
      </dsp:txBody>
      <dsp:txXfrm>
        <a:off x="1639306" y="933087"/>
        <a:ext cx="6133093" cy="848261"/>
      </dsp:txXfrm>
    </dsp:sp>
    <dsp:sp modelId="{6CBADECA-476F-48A7-8BE3-3544BD78BE5C}">
      <dsp:nvSpPr>
        <dsp:cNvPr id="0" name=""/>
        <dsp:cNvSpPr/>
      </dsp:nvSpPr>
      <dsp:spPr>
        <a:xfrm>
          <a:off x="84826" y="1017913"/>
          <a:ext cx="1554480" cy="6786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0BA12-5601-4EA7-BA96-3DEFD1BA77C7}">
      <dsp:nvSpPr>
        <dsp:cNvPr id="0" name=""/>
        <dsp:cNvSpPr/>
      </dsp:nvSpPr>
      <dsp:spPr>
        <a:xfrm>
          <a:off x="0" y="1866174"/>
          <a:ext cx="7772400" cy="848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Пиво (нефильтрованное) и другие дрожжевые продукты</a:t>
          </a:r>
        </a:p>
      </dsp:txBody>
      <dsp:txXfrm>
        <a:off x="1639306" y="1866174"/>
        <a:ext cx="6133093" cy="848261"/>
      </dsp:txXfrm>
    </dsp:sp>
    <dsp:sp modelId="{A95FDD08-0170-429A-93DA-87C46BBAB06A}">
      <dsp:nvSpPr>
        <dsp:cNvPr id="0" name=""/>
        <dsp:cNvSpPr/>
      </dsp:nvSpPr>
      <dsp:spPr>
        <a:xfrm>
          <a:off x="84826" y="1951000"/>
          <a:ext cx="1554480" cy="6786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29F1B-E790-434C-9B24-FAF7EECAD440}">
      <dsp:nvSpPr>
        <dsp:cNvPr id="0" name=""/>
        <dsp:cNvSpPr/>
      </dsp:nvSpPr>
      <dsp:spPr>
        <a:xfrm>
          <a:off x="0" y="2799262"/>
          <a:ext cx="7772400" cy="848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0" i="0" kern="1200"/>
            <a:t>Жареноё, копчёное, вяленое, маринованное</a:t>
          </a:r>
          <a:endParaRPr lang="ru-RU" sz="2300" kern="1200" dirty="0"/>
        </a:p>
      </dsp:txBody>
      <dsp:txXfrm>
        <a:off x="1639306" y="2799262"/>
        <a:ext cx="6133093" cy="848261"/>
      </dsp:txXfrm>
    </dsp:sp>
    <dsp:sp modelId="{2986672E-3897-41C0-9C21-F0622831DC83}">
      <dsp:nvSpPr>
        <dsp:cNvPr id="0" name=""/>
        <dsp:cNvSpPr/>
      </dsp:nvSpPr>
      <dsp:spPr>
        <a:xfrm>
          <a:off x="84826" y="2884088"/>
          <a:ext cx="1554480" cy="6786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80E37-0106-4CA0-A15D-5A36C0BBC00D}">
      <dsp:nvSpPr>
        <dsp:cNvPr id="0" name=""/>
        <dsp:cNvSpPr/>
      </dsp:nvSpPr>
      <dsp:spPr>
        <a:xfrm>
          <a:off x="0" y="2202764"/>
          <a:ext cx="7772400" cy="1445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Эффекты</a:t>
          </a:r>
        </a:p>
      </dsp:txBody>
      <dsp:txXfrm>
        <a:off x="0" y="2202764"/>
        <a:ext cx="7772400" cy="780436"/>
      </dsp:txXfrm>
    </dsp:sp>
    <dsp:sp modelId="{61634D1A-0A19-42CD-B87E-AFB24FA1E9C4}">
      <dsp:nvSpPr>
        <dsp:cNvPr id="0" name=""/>
        <dsp:cNvSpPr/>
      </dsp:nvSpPr>
      <dsp:spPr>
        <a:xfrm>
          <a:off x="0" y="2954295"/>
          <a:ext cx="3886199" cy="664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kern="1200" dirty="0" err="1">
              <a:solidFill>
                <a:schemeClr val="bg1"/>
              </a:solidFill>
            </a:rPr>
            <a:t>Индуцирование</a:t>
          </a:r>
          <a:r>
            <a:rPr lang="ru-RU" altLang="ru-RU" sz="1600" kern="1200" dirty="0">
              <a:solidFill>
                <a:schemeClr val="bg1"/>
              </a:solidFill>
            </a:rPr>
            <a:t> ферментных систем. Ослабление лечебного эффекта.</a:t>
          </a:r>
          <a:endParaRPr lang="ru-RU" sz="1600" kern="1200" dirty="0"/>
        </a:p>
      </dsp:txBody>
      <dsp:txXfrm>
        <a:off x="0" y="2954295"/>
        <a:ext cx="3886199" cy="664815"/>
      </dsp:txXfrm>
    </dsp:sp>
    <dsp:sp modelId="{6AB64ED1-F5EF-49CC-82A8-1239C3861881}">
      <dsp:nvSpPr>
        <dsp:cNvPr id="0" name=""/>
        <dsp:cNvSpPr/>
      </dsp:nvSpPr>
      <dsp:spPr>
        <a:xfrm>
          <a:off x="3886200" y="2954295"/>
          <a:ext cx="3886199" cy="664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Угнетение ферментов, </a:t>
          </a:r>
          <a:r>
            <a:rPr lang="ru-RU" sz="1600" kern="1200" dirty="0" err="1"/>
            <a:t>метаболизирущих</a:t>
          </a:r>
          <a:r>
            <a:rPr lang="ru-RU" sz="1600" kern="1200" dirty="0"/>
            <a:t> лекарственные вещества. Усиление их действия.</a:t>
          </a:r>
        </a:p>
      </dsp:txBody>
      <dsp:txXfrm>
        <a:off x="3886200" y="2954295"/>
        <a:ext cx="3886199" cy="664815"/>
      </dsp:txXfrm>
    </dsp:sp>
    <dsp:sp modelId="{64CFAD87-56F0-43FA-AC95-B5820FFE80D6}">
      <dsp:nvSpPr>
        <dsp:cNvPr id="0" name=""/>
        <dsp:cNvSpPr/>
      </dsp:nvSpPr>
      <dsp:spPr>
        <a:xfrm rot="10800000">
          <a:off x="0" y="1645"/>
          <a:ext cx="7772400" cy="222279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Алкоголь</a:t>
          </a:r>
        </a:p>
      </dsp:txBody>
      <dsp:txXfrm rot="-10800000">
        <a:off x="0" y="1645"/>
        <a:ext cx="7772400" cy="780201"/>
      </dsp:txXfrm>
    </dsp:sp>
    <dsp:sp modelId="{C03F3172-522B-4DDE-B94C-61D0B9DB215A}">
      <dsp:nvSpPr>
        <dsp:cNvPr id="0" name=""/>
        <dsp:cNvSpPr/>
      </dsp:nvSpPr>
      <dsp:spPr>
        <a:xfrm>
          <a:off x="0" y="781847"/>
          <a:ext cx="3886199" cy="6646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Однократный приём</a:t>
          </a:r>
        </a:p>
      </dsp:txBody>
      <dsp:txXfrm>
        <a:off x="0" y="781847"/>
        <a:ext cx="3886199" cy="664616"/>
      </dsp:txXfrm>
    </dsp:sp>
    <dsp:sp modelId="{B93C5BF2-2739-4755-A50F-1BE02569F95D}">
      <dsp:nvSpPr>
        <dsp:cNvPr id="0" name=""/>
        <dsp:cNvSpPr/>
      </dsp:nvSpPr>
      <dsp:spPr>
        <a:xfrm>
          <a:off x="3886200" y="781847"/>
          <a:ext cx="3886199" cy="6646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Частое потребление</a:t>
          </a:r>
        </a:p>
      </dsp:txBody>
      <dsp:txXfrm>
        <a:off x="3886200" y="781847"/>
        <a:ext cx="3886199" cy="66461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2167D-1709-48E0-8EF9-27DDB7448011}">
      <dsp:nvSpPr>
        <dsp:cNvPr id="0" name=""/>
        <dsp:cNvSpPr/>
      </dsp:nvSpPr>
      <dsp:spPr>
        <a:xfrm>
          <a:off x="0" y="0"/>
          <a:ext cx="6606540" cy="1094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Алкоголь</a:t>
          </a:r>
        </a:p>
      </dsp:txBody>
      <dsp:txXfrm>
        <a:off x="32068" y="32068"/>
        <a:ext cx="5425059" cy="1030762"/>
      </dsp:txXfrm>
    </dsp:sp>
    <dsp:sp modelId="{C67694F8-EA31-4873-8654-C5F5909CE06F}">
      <dsp:nvSpPr>
        <dsp:cNvPr id="0" name=""/>
        <dsp:cNvSpPr/>
      </dsp:nvSpPr>
      <dsp:spPr>
        <a:xfrm>
          <a:off x="582929" y="1277381"/>
          <a:ext cx="6606540" cy="1094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Нейролептики, антидепрессанты, транквилизаторы, наркотические анальгетики</a:t>
          </a:r>
        </a:p>
      </dsp:txBody>
      <dsp:txXfrm>
        <a:off x="614997" y="1309449"/>
        <a:ext cx="5247789" cy="1030762"/>
      </dsp:txXfrm>
    </dsp:sp>
    <dsp:sp modelId="{5C04B7D3-3644-4875-80DB-9E96D1B01B32}">
      <dsp:nvSpPr>
        <dsp:cNvPr id="0" name=""/>
        <dsp:cNvSpPr/>
      </dsp:nvSpPr>
      <dsp:spPr>
        <a:xfrm>
          <a:off x="1165859" y="2554763"/>
          <a:ext cx="6606540" cy="1094898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Угнетающие действие на ЦНС вплоть до остановки дыхания</a:t>
          </a:r>
        </a:p>
      </dsp:txBody>
      <dsp:txXfrm>
        <a:off x="1197927" y="2586831"/>
        <a:ext cx="5247789" cy="1030762"/>
      </dsp:txXfrm>
    </dsp:sp>
    <dsp:sp modelId="{1BB7905F-4FD7-4095-BB4F-4B4DB1BB686C}">
      <dsp:nvSpPr>
        <dsp:cNvPr id="0" name=""/>
        <dsp:cNvSpPr/>
      </dsp:nvSpPr>
      <dsp:spPr>
        <a:xfrm>
          <a:off x="5894855" y="830298"/>
          <a:ext cx="711684" cy="711684"/>
        </a:xfrm>
        <a:prstGeom prst="mathPlus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5989189" y="1102446"/>
        <a:ext cx="523016" cy="167388"/>
      </dsp:txXfrm>
    </dsp:sp>
    <dsp:sp modelId="{E5088B24-1AE0-4841-9CC6-12B4BF3B99AC}">
      <dsp:nvSpPr>
        <dsp:cNvPr id="0" name=""/>
        <dsp:cNvSpPr/>
      </dsp:nvSpPr>
      <dsp:spPr>
        <a:xfrm>
          <a:off x="6477785" y="2100380"/>
          <a:ext cx="711684" cy="7116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/>
        </a:p>
      </dsp:txBody>
      <dsp:txXfrm>
        <a:off x="6637914" y="2100380"/>
        <a:ext cx="391426" cy="535542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2167D-1709-48E0-8EF9-27DDB7448011}">
      <dsp:nvSpPr>
        <dsp:cNvPr id="0" name=""/>
        <dsp:cNvSpPr/>
      </dsp:nvSpPr>
      <dsp:spPr>
        <a:xfrm>
          <a:off x="0" y="0"/>
          <a:ext cx="6606540" cy="1094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Алкоголь</a:t>
          </a:r>
        </a:p>
      </dsp:txBody>
      <dsp:txXfrm>
        <a:off x="32068" y="32068"/>
        <a:ext cx="5425059" cy="1030762"/>
      </dsp:txXfrm>
    </dsp:sp>
    <dsp:sp modelId="{C67694F8-EA31-4873-8654-C5F5909CE06F}">
      <dsp:nvSpPr>
        <dsp:cNvPr id="0" name=""/>
        <dsp:cNvSpPr/>
      </dsp:nvSpPr>
      <dsp:spPr>
        <a:xfrm>
          <a:off x="582929" y="1277381"/>
          <a:ext cx="6606540" cy="1094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Клофелин</a:t>
          </a:r>
        </a:p>
      </dsp:txBody>
      <dsp:txXfrm>
        <a:off x="614997" y="1309449"/>
        <a:ext cx="5247789" cy="1030762"/>
      </dsp:txXfrm>
    </dsp:sp>
    <dsp:sp modelId="{5C04B7D3-3644-4875-80DB-9E96D1B01B32}">
      <dsp:nvSpPr>
        <dsp:cNvPr id="0" name=""/>
        <dsp:cNvSpPr/>
      </dsp:nvSpPr>
      <dsp:spPr>
        <a:xfrm>
          <a:off x="1165859" y="2554763"/>
          <a:ext cx="6606540" cy="1094898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Коллапс, амнезия, летальный исход</a:t>
          </a:r>
        </a:p>
      </dsp:txBody>
      <dsp:txXfrm>
        <a:off x="1197927" y="2586831"/>
        <a:ext cx="5247789" cy="1030762"/>
      </dsp:txXfrm>
    </dsp:sp>
    <dsp:sp modelId="{1BB7905F-4FD7-4095-BB4F-4B4DB1BB686C}">
      <dsp:nvSpPr>
        <dsp:cNvPr id="0" name=""/>
        <dsp:cNvSpPr/>
      </dsp:nvSpPr>
      <dsp:spPr>
        <a:xfrm>
          <a:off x="5894855" y="830298"/>
          <a:ext cx="711684" cy="711684"/>
        </a:xfrm>
        <a:prstGeom prst="mathPlus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5989189" y="1102446"/>
        <a:ext cx="523016" cy="167388"/>
      </dsp:txXfrm>
    </dsp:sp>
    <dsp:sp modelId="{E5088B24-1AE0-4841-9CC6-12B4BF3B99AC}">
      <dsp:nvSpPr>
        <dsp:cNvPr id="0" name=""/>
        <dsp:cNvSpPr/>
      </dsp:nvSpPr>
      <dsp:spPr>
        <a:xfrm>
          <a:off x="6477785" y="2100380"/>
          <a:ext cx="711684" cy="7116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/>
        </a:p>
      </dsp:txBody>
      <dsp:txXfrm>
        <a:off x="6637914" y="2100380"/>
        <a:ext cx="391426" cy="5355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9273A-FBE0-4877-8CD2-0AA17A7D8673}">
      <dsp:nvSpPr>
        <dsp:cNvPr id="0" name=""/>
        <dsp:cNvSpPr/>
      </dsp:nvSpPr>
      <dsp:spPr>
        <a:xfrm>
          <a:off x="0" y="213110"/>
          <a:ext cx="777240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/>
            <a:t>РИСК</a:t>
          </a:r>
        </a:p>
      </dsp:txBody>
      <dsp:txXfrm>
        <a:off x="43321" y="256431"/>
        <a:ext cx="7685758" cy="800803"/>
      </dsp:txXfrm>
    </dsp:sp>
    <dsp:sp modelId="{FDD495F2-DDDF-4A01-91BA-207F4CD88C91}">
      <dsp:nvSpPr>
        <dsp:cNvPr id="0" name=""/>
        <dsp:cNvSpPr/>
      </dsp:nvSpPr>
      <dsp:spPr>
        <a:xfrm>
          <a:off x="0" y="1100556"/>
          <a:ext cx="7772400" cy="2335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altLang="ru-RU" sz="2900" kern="1200" dirty="0">
              <a:solidFill>
                <a:srgbClr val="FFFFFF"/>
              </a:solidFill>
              <a:latin typeface="Arial" panose="020B0604020202020204" pitchFamily="34" charset="0"/>
            </a:rPr>
            <a:t>25% </a:t>
          </a:r>
          <a:r>
            <a:rPr lang="en-GB" altLang="ru-RU" sz="2900" kern="1200" dirty="0" err="1">
              <a:solidFill>
                <a:srgbClr val="FFFFFF"/>
              </a:solidFill>
              <a:latin typeface="Arial" panose="020B0604020202020204" pitchFamily="34" charset="0"/>
            </a:rPr>
            <a:t>назначаемых</a:t>
          </a:r>
          <a:r>
            <a:rPr lang="en-GB" altLang="ru-RU" sz="2900" kern="1200" dirty="0">
              <a:solidFill>
                <a:srgbClr val="FFFFFF"/>
              </a:solidFill>
              <a:latin typeface="Arial" panose="020B0604020202020204" pitchFamily="34" charset="0"/>
            </a:rPr>
            <a:t> </a:t>
          </a:r>
          <a:r>
            <a:rPr lang="en-GB" altLang="ru-RU" sz="2900" kern="1200" dirty="0" err="1">
              <a:solidFill>
                <a:srgbClr val="FFFFFF"/>
              </a:solidFill>
              <a:latin typeface="Arial" panose="020B0604020202020204" pitchFamily="34" charset="0"/>
            </a:rPr>
            <a:t>комбинаций</a:t>
          </a:r>
          <a:r>
            <a:rPr lang="ru-RU" altLang="ru-RU" sz="2900" kern="1200" dirty="0">
              <a:solidFill>
                <a:srgbClr val="FFFFFF"/>
              </a:solidFill>
              <a:latin typeface="Arial" panose="020B0604020202020204" pitchFamily="34" charset="0"/>
            </a:rPr>
            <a:t> </a:t>
          </a:r>
          <a:r>
            <a:rPr lang="en-GB" altLang="ru-RU" sz="2900" kern="1200" dirty="0">
              <a:solidFill>
                <a:srgbClr val="FFFFFF"/>
              </a:solidFill>
              <a:latin typeface="Arial" panose="020B0604020202020204" pitchFamily="34" charset="0"/>
            </a:rPr>
            <a:t>-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altLang="ru-RU" sz="2900" kern="1200" dirty="0" err="1">
              <a:solidFill>
                <a:srgbClr val="FFFFFF"/>
              </a:solidFill>
              <a:latin typeface="Arial" panose="020B0604020202020204" pitchFamily="34" charset="0"/>
            </a:rPr>
            <a:t>потенциально</a:t>
          </a:r>
          <a:r>
            <a:rPr lang="en-GB" altLang="ru-RU" sz="2900" kern="1200" dirty="0">
              <a:solidFill>
                <a:srgbClr val="FFFFFF"/>
              </a:solidFill>
              <a:latin typeface="Arial" panose="020B0604020202020204" pitchFamily="34" charset="0"/>
            </a:rPr>
            <a:t> </a:t>
          </a:r>
          <a:r>
            <a:rPr lang="en-GB" altLang="ru-RU" sz="2900" kern="1200" dirty="0" err="1">
              <a:solidFill>
                <a:srgbClr val="FFFFFF"/>
              </a:solidFill>
              <a:latin typeface="Arial" panose="020B0604020202020204" pitchFamily="34" charset="0"/>
            </a:rPr>
            <a:t>опасные</a:t>
          </a:r>
          <a:endParaRPr lang="ru-RU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altLang="ru-RU" sz="2900" kern="1200" dirty="0" err="1">
              <a:solidFill>
                <a:srgbClr val="FFFFFF"/>
              </a:solidFill>
              <a:latin typeface="Arial" panose="020B0604020202020204" pitchFamily="34" charset="0"/>
            </a:rPr>
            <a:t>При</a:t>
          </a:r>
          <a:r>
            <a:rPr lang="en-GB" altLang="ru-RU" sz="2900" kern="1200" dirty="0">
              <a:solidFill>
                <a:srgbClr val="FFFFFF"/>
              </a:solidFill>
              <a:latin typeface="Arial" panose="020B0604020202020204" pitchFamily="34" charset="0"/>
            </a:rPr>
            <a:t> </a:t>
          </a:r>
          <a:r>
            <a:rPr lang="en-GB" altLang="ru-RU" sz="2900" kern="1200" dirty="0" err="1">
              <a:solidFill>
                <a:srgbClr val="FFFFFF"/>
              </a:solidFill>
              <a:latin typeface="Arial" panose="020B0604020202020204" pitchFamily="34" charset="0"/>
            </a:rPr>
            <a:t>назначении</a:t>
          </a:r>
          <a:r>
            <a:rPr lang="en-GB" altLang="ru-RU" sz="2900" kern="1200" dirty="0">
              <a:solidFill>
                <a:srgbClr val="FFFFFF"/>
              </a:solidFill>
              <a:latin typeface="Arial" panose="020B0604020202020204" pitchFamily="34" charset="0"/>
            </a:rPr>
            <a:t> </a:t>
          </a:r>
          <a:r>
            <a:rPr lang="en-GB" altLang="ru-RU" sz="2900" kern="1200" dirty="0" err="1">
              <a:solidFill>
                <a:srgbClr val="FFFFFF"/>
              </a:solidFill>
              <a:latin typeface="Arial" panose="020B0604020202020204" pitchFamily="34" charset="0"/>
            </a:rPr>
            <a:t>потенциально</a:t>
          </a:r>
          <a:r>
            <a:rPr lang="ru-RU" altLang="ru-RU" sz="2900" kern="1200" dirty="0">
              <a:solidFill>
                <a:srgbClr val="FFFFFF"/>
              </a:solidFill>
              <a:latin typeface="Arial" panose="020B0604020202020204" pitchFamily="34" charset="0"/>
            </a:rPr>
            <a:t> </a:t>
          </a:r>
          <a:r>
            <a:rPr lang="en-GB" altLang="ru-RU" sz="2900" kern="1200" dirty="0" err="1">
              <a:solidFill>
                <a:srgbClr val="FFFFFF"/>
              </a:solidFill>
              <a:latin typeface="Arial" panose="020B0604020202020204" pitchFamily="34" charset="0"/>
            </a:rPr>
            <a:t>опасных</a:t>
          </a:r>
          <a:r>
            <a:rPr lang="en-GB" altLang="ru-RU" sz="2900" kern="1200" dirty="0">
              <a:solidFill>
                <a:srgbClr val="FFFFFF"/>
              </a:solidFill>
              <a:latin typeface="Arial" panose="020B0604020202020204" pitchFamily="34" charset="0"/>
            </a:rPr>
            <a:t> </a:t>
          </a:r>
          <a:r>
            <a:rPr lang="en-GB" altLang="ru-RU" sz="2900" kern="1200" dirty="0" err="1">
              <a:solidFill>
                <a:srgbClr val="FFFFFF"/>
              </a:solidFill>
              <a:latin typeface="Arial" panose="020B0604020202020204" pitchFamily="34" charset="0"/>
            </a:rPr>
            <a:t>комбинаций</a:t>
          </a:r>
          <a:r>
            <a:rPr lang="en-GB" altLang="ru-RU" sz="2900" kern="1200" dirty="0">
              <a:solidFill>
                <a:srgbClr val="FFFFFF"/>
              </a:solidFill>
              <a:latin typeface="Arial" panose="020B0604020202020204" pitchFamily="34" charset="0"/>
            </a:rPr>
            <a:t> в 8% </a:t>
          </a:r>
          <a:r>
            <a:rPr lang="en-GB" altLang="ru-RU" sz="2900" kern="1200" dirty="0" err="1">
              <a:solidFill>
                <a:srgbClr val="FFFFFF"/>
              </a:solidFill>
              <a:latin typeface="Arial" panose="020B0604020202020204" pitchFamily="34" charset="0"/>
            </a:rPr>
            <a:t>развиваются</a:t>
          </a:r>
          <a:r>
            <a:rPr lang="en-GB" altLang="ru-RU" sz="2900" kern="1200" dirty="0">
              <a:solidFill>
                <a:srgbClr val="FFFFFF"/>
              </a:solidFill>
              <a:latin typeface="Arial" panose="020B0604020202020204" pitchFamily="34" charset="0"/>
            </a:rPr>
            <a:t> Н</a:t>
          </a:r>
          <a:r>
            <a:rPr lang="ru-RU" altLang="ru-RU" sz="2900" kern="1200" dirty="0">
              <a:solidFill>
                <a:srgbClr val="FFFFFF"/>
              </a:solidFill>
              <a:latin typeface="Arial" panose="020B0604020202020204" pitchFamily="34" charset="0"/>
            </a:rPr>
            <a:t>П</a:t>
          </a:r>
          <a:r>
            <a:rPr lang="en-GB" altLang="ru-RU" sz="2900" kern="1200" dirty="0">
              <a:solidFill>
                <a:srgbClr val="FFFFFF"/>
              </a:solidFill>
              <a:latin typeface="Arial" panose="020B0604020202020204" pitchFamily="34" charset="0"/>
            </a:rPr>
            <a:t>Р</a:t>
          </a:r>
          <a:endParaRPr lang="ru-RU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2900" kern="1200" dirty="0"/>
        </a:p>
      </dsp:txBody>
      <dsp:txXfrm>
        <a:off x="0" y="1100556"/>
        <a:ext cx="7772400" cy="23359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45BB4-5037-4405-8759-BBE1B0F1BC1F}">
      <dsp:nvSpPr>
        <dsp:cNvPr id="0" name=""/>
        <dsp:cNvSpPr/>
      </dsp:nvSpPr>
      <dsp:spPr>
        <a:xfrm>
          <a:off x="0" y="13265"/>
          <a:ext cx="77724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Фармацевтическое</a:t>
          </a:r>
        </a:p>
      </dsp:txBody>
      <dsp:txXfrm>
        <a:off x="32784" y="46049"/>
        <a:ext cx="7706832" cy="606012"/>
      </dsp:txXfrm>
    </dsp:sp>
    <dsp:sp modelId="{51E059FE-C832-4851-9D0A-C8B738A35824}">
      <dsp:nvSpPr>
        <dsp:cNvPr id="0" name=""/>
        <dsp:cNvSpPr/>
      </dsp:nvSpPr>
      <dsp:spPr>
        <a:xfrm>
          <a:off x="0" y="684845"/>
          <a:ext cx="77724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200" kern="1200" dirty="0"/>
            <a:t>Физико-химические реакции</a:t>
          </a:r>
        </a:p>
      </dsp:txBody>
      <dsp:txXfrm>
        <a:off x="0" y="684845"/>
        <a:ext cx="7772400" cy="463680"/>
      </dsp:txXfrm>
    </dsp:sp>
    <dsp:sp modelId="{82ED0343-BC48-46F9-8402-CA7E31F48EAF}">
      <dsp:nvSpPr>
        <dsp:cNvPr id="0" name=""/>
        <dsp:cNvSpPr/>
      </dsp:nvSpPr>
      <dsp:spPr>
        <a:xfrm>
          <a:off x="0" y="1148525"/>
          <a:ext cx="77724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Фармакокинетическое</a:t>
          </a:r>
        </a:p>
      </dsp:txBody>
      <dsp:txXfrm>
        <a:off x="32784" y="1181309"/>
        <a:ext cx="7706832" cy="606012"/>
      </dsp:txXfrm>
    </dsp:sp>
    <dsp:sp modelId="{65AAB752-8B6D-4543-8CEE-A6C1C15A89A9}">
      <dsp:nvSpPr>
        <dsp:cNvPr id="0" name=""/>
        <dsp:cNvSpPr/>
      </dsp:nvSpPr>
      <dsp:spPr>
        <a:xfrm>
          <a:off x="0" y="1820106"/>
          <a:ext cx="77724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200" kern="1200" dirty="0"/>
            <a:t>Изменение концентрации ЛС</a:t>
          </a:r>
        </a:p>
      </dsp:txBody>
      <dsp:txXfrm>
        <a:off x="0" y="1820106"/>
        <a:ext cx="7772400" cy="463680"/>
      </dsp:txXfrm>
    </dsp:sp>
    <dsp:sp modelId="{A84B7DC7-39B3-45AB-BEDD-4DC623D24C99}">
      <dsp:nvSpPr>
        <dsp:cNvPr id="0" name=""/>
        <dsp:cNvSpPr/>
      </dsp:nvSpPr>
      <dsp:spPr>
        <a:xfrm>
          <a:off x="0" y="2283786"/>
          <a:ext cx="77724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Фармакодинамическое</a:t>
          </a:r>
        </a:p>
      </dsp:txBody>
      <dsp:txXfrm>
        <a:off x="32784" y="2316570"/>
        <a:ext cx="7706832" cy="606012"/>
      </dsp:txXfrm>
    </dsp:sp>
    <dsp:sp modelId="{A6E6116F-3288-48A1-9B68-0CB67CFF423B}">
      <dsp:nvSpPr>
        <dsp:cNvPr id="0" name=""/>
        <dsp:cNvSpPr/>
      </dsp:nvSpPr>
      <dsp:spPr>
        <a:xfrm>
          <a:off x="0" y="2955366"/>
          <a:ext cx="7772400" cy="681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altLang="ru-RU" sz="2200" kern="1200" dirty="0" err="1">
              <a:solidFill>
                <a:schemeClr val="tx1"/>
              </a:solidFill>
              <a:latin typeface="Arial" panose="020B0604020202020204" pitchFamily="34" charset="0"/>
            </a:rPr>
            <a:t>Изменение</a:t>
          </a:r>
          <a:r>
            <a:rPr lang="en-GB" altLang="ru-RU" sz="2200" kern="1200" dirty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en-GB" altLang="ru-RU" sz="2200" kern="1200" dirty="0" err="1">
              <a:solidFill>
                <a:schemeClr val="tx1"/>
              </a:solidFill>
              <a:latin typeface="Arial" panose="020B0604020202020204" pitchFamily="34" charset="0"/>
            </a:rPr>
            <a:t>механизма</a:t>
          </a:r>
          <a:r>
            <a:rPr lang="ru-RU" altLang="ru-RU" sz="2200" kern="1200" dirty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en-GB" altLang="ru-RU" sz="2200" kern="1200" dirty="0" err="1">
              <a:solidFill>
                <a:schemeClr val="tx1"/>
              </a:solidFill>
              <a:latin typeface="Arial" panose="020B0604020202020204" pitchFamily="34" charset="0"/>
            </a:rPr>
            <a:t>действия</a:t>
          </a:r>
          <a:r>
            <a:rPr lang="en-GB" altLang="ru-RU" sz="2200" kern="1200" dirty="0">
              <a:solidFill>
                <a:schemeClr val="tx1"/>
              </a:solidFill>
              <a:latin typeface="Arial" panose="020B0604020202020204" pitchFamily="34" charset="0"/>
            </a:rPr>
            <a:t> ЛС </a:t>
          </a:r>
          <a:r>
            <a:rPr lang="en-GB" altLang="ru-RU" sz="2200" kern="1200" dirty="0" err="1">
              <a:solidFill>
                <a:schemeClr val="tx1"/>
              </a:solidFill>
              <a:latin typeface="Arial" panose="020B0604020202020204" pitchFamily="34" charset="0"/>
            </a:rPr>
            <a:t>на</a:t>
          </a:r>
          <a:r>
            <a:rPr lang="en-GB" altLang="ru-RU" sz="2200" kern="1200" dirty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en-GB" altLang="ru-RU" sz="2200" kern="1200" dirty="0" err="1">
              <a:solidFill>
                <a:schemeClr val="tx1"/>
              </a:solidFill>
              <a:latin typeface="Arial" panose="020B0604020202020204" pitchFamily="34" charset="0"/>
            </a:rPr>
            <a:t>уровне</a:t>
          </a:r>
          <a:r>
            <a:rPr lang="ru-RU" altLang="ru-RU" sz="2200" kern="1200" dirty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en-GB" altLang="ru-RU" sz="2200" kern="1200" dirty="0" err="1">
              <a:solidFill>
                <a:schemeClr val="tx1"/>
              </a:solidFill>
              <a:latin typeface="Arial" panose="020B0604020202020204" pitchFamily="34" charset="0"/>
            </a:rPr>
            <a:t>молекул-мишеней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0" y="2955366"/>
        <a:ext cx="7772400" cy="6810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2167D-1709-48E0-8EF9-27DDB7448011}">
      <dsp:nvSpPr>
        <dsp:cNvPr id="0" name=""/>
        <dsp:cNvSpPr/>
      </dsp:nvSpPr>
      <dsp:spPr>
        <a:xfrm>
          <a:off x="0" y="0"/>
          <a:ext cx="6606540" cy="1094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Витамин </a:t>
          </a:r>
          <a:r>
            <a:rPr lang="en-US" sz="2900" kern="1200" dirty="0"/>
            <a:t>C</a:t>
          </a:r>
          <a:endParaRPr lang="ru-RU" sz="2900" kern="1200" dirty="0"/>
        </a:p>
      </dsp:txBody>
      <dsp:txXfrm>
        <a:off x="32068" y="32068"/>
        <a:ext cx="5425059" cy="1030762"/>
      </dsp:txXfrm>
    </dsp:sp>
    <dsp:sp modelId="{C67694F8-EA31-4873-8654-C5F5909CE06F}">
      <dsp:nvSpPr>
        <dsp:cNvPr id="0" name=""/>
        <dsp:cNvSpPr/>
      </dsp:nvSpPr>
      <dsp:spPr>
        <a:xfrm>
          <a:off x="582929" y="1277381"/>
          <a:ext cx="6606540" cy="1094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Витамин </a:t>
          </a:r>
          <a:r>
            <a:rPr lang="en-US" sz="2900" kern="1200" dirty="0"/>
            <a:t>B12</a:t>
          </a:r>
          <a:endParaRPr lang="ru-RU" sz="2900" kern="1200" dirty="0"/>
        </a:p>
      </dsp:txBody>
      <dsp:txXfrm>
        <a:off x="614997" y="1309449"/>
        <a:ext cx="5247789" cy="1030762"/>
      </dsp:txXfrm>
    </dsp:sp>
    <dsp:sp modelId="{5C04B7D3-3644-4875-80DB-9E96D1B01B32}">
      <dsp:nvSpPr>
        <dsp:cNvPr id="0" name=""/>
        <dsp:cNvSpPr/>
      </dsp:nvSpPr>
      <dsp:spPr>
        <a:xfrm>
          <a:off x="1165859" y="2554763"/>
          <a:ext cx="6606540" cy="1094898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ru-RU" sz="2900" kern="1200" dirty="0" err="1">
              <a:solidFill>
                <a:srgbClr val="FFFFFF"/>
              </a:solidFill>
            </a:rPr>
            <a:t>Разрушение</a:t>
          </a:r>
          <a:r>
            <a:rPr lang="en-GB" altLang="ru-RU" sz="2900" kern="1200" dirty="0">
              <a:solidFill>
                <a:srgbClr val="FFFFFF"/>
              </a:solidFill>
            </a:rPr>
            <a:t> </a:t>
          </a:r>
          <a:r>
            <a:rPr lang="en-GB" altLang="ru-RU" sz="2900" kern="1200" dirty="0" err="1">
              <a:solidFill>
                <a:srgbClr val="FFFFFF"/>
              </a:solidFill>
            </a:rPr>
            <a:t>ионами</a:t>
          </a:r>
          <a:r>
            <a:rPr lang="en-GB" altLang="ru-RU" sz="2900" kern="1200" dirty="0">
              <a:solidFill>
                <a:srgbClr val="FFFFFF"/>
              </a:solidFill>
            </a:rPr>
            <a:t> </a:t>
          </a:r>
          <a:r>
            <a:rPr lang="en-GB" altLang="ru-RU" sz="2900" kern="1200" dirty="0" err="1">
              <a:solidFill>
                <a:srgbClr val="FFFFFF"/>
              </a:solidFill>
            </a:rPr>
            <a:t>кобальта</a:t>
          </a:r>
          <a:r>
            <a:rPr lang="en-GB" altLang="ru-RU" sz="2900" kern="1200" dirty="0">
              <a:solidFill>
                <a:srgbClr val="FFFFFF"/>
              </a:solidFill>
            </a:rPr>
            <a:t> </a:t>
          </a:r>
          <a:r>
            <a:rPr lang="en-GB" altLang="ru-RU" sz="2900" kern="1200" dirty="0" err="1">
              <a:solidFill>
                <a:srgbClr val="FFFFFF"/>
              </a:solidFill>
            </a:rPr>
            <a:t>аскорбиновой</a:t>
          </a:r>
          <a:r>
            <a:rPr lang="en-GB" altLang="ru-RU" sz="2900" kern="1200" dirty="0">
              <a:solidFill>
                <a:srgbClr val="FFFFFF"/>
              </a:solidFill>
            </a:rPr>
            <a:t> </a:t>
          </a:r>
          <a:r>
            <a:rPr lang="en-GB" altLang="ru-RU" sz="2900" kern="1200" dirty="0" err="1">
              <a:solidFill>
                <a:srgbClr val="FFFFFF"/>
              </a:solidFill>
            </a:rPr>
            <a:t>кислоты</a:t>
          </a:r>
          <a:endParaRPr lang="ru-RU" sz="2900" kern="1200" dirty="0"/>
        </a:p>
      </dsp:txBody>
      <dsp:txXfrm>
        <a:off x="1197927" y="2586831"/>
        <a:ext cx="5247789" cy="1030762"/>
      </dsp:txXfrm>
    </dsp:sp>
    <dsp:sp modelId="{1BB7905F-4FD7-4095-BB4F-4B4DB1BB686C}">
      <dsp:nvSpPr>
        <dsp:cNvPr id="0" name=""/>
        <dsp:cNvSpPr/>
      </dsp:nvSpPr>
      <dsp:spPr>
        <a:xfrm>
          <a:off x="5894855" y="830298"/>
          <a:ext cx="711684" cy="711684"/>
        </a:xfrm>
        <a:prstGeom prst="mathPlus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5989189" y="1102446"/>
        <a:ext cx="523016" cy="167388"/>
      </dsp:txXfrm>
    </dsp:sp>
    <dsp:sp modelId="{E5088B24-1AE0-4841-9CC6-12B4BF3B99AC}">
      <dsp:nvSpPr>
        <dsp:cNvPr id="0" name=""/>
        <dsp:cNvSpPr/>
      </dsp:nvSpPr>
      <dsp:spPr>
        <a:xfrm>
          <a:off x="6477785" y="2100380"/>
          <a:ext cx="711684" cy="7116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/>
        </a:p>
      </dsp:txBody>
      <dsp:txXfrm>
        <a:off x="6637914" y="2100380"/>
        <a:ext cx="391426" cy="5355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2167D-1709-48E0-8EF9-27DDB7448011}">
      <dsp:nvSpPr>
        <dsp:cNvPr id="0" name=""/>
        <dsp:cNvSpPr/>
      </dsp:nvSpPr>
      <dsp:spPr>
        <a:xfrm>
          <a:off x="0" y="0"/>
          <a:ext cx="6606540" cy="1094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300" kern="1200" dirty="0"/>
            <a:t>Гепарин</a:t>
          </a:r>
        </a:p>
      </dsp:txBody>
      <dsp:txXfrm>
        <a:off x="32068" y="32068"/>
        <a:ext cx="5425059" cy="1030762"/>
      </dsp:txXfrm>
    </dsp:sp>
    <dsp:sp modelId="{C67694F8-EA31-4873-8654-C5F5909CE06F}">
      <dsp:nvSpPr>
        <dsp:cNvPr id="0" name=""/>
        <dsp:cNvSpPr/>
      </dsp:nvSpPr>
      <dsp:spPr>
        <a:xfrm>
          <a:off x="582929" y="1277381"/>
          <a:ext cx="6606540" cy="1094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300" kern="1200" dirty="0"/>
            <a:t>Гентамицин</a:t>
          </a:r>
        </a:p>
      </dsp:txBody>
      <dsp:txXfrm>
        <a:off x="614997" y="1309449"/>
        <a:ext cx="5247789" cy="1030762"/>
      </dsp:txXfrm>
    </dsp:sp>
    <dsp:sp modelId="{5C04B7D3-3644-4875-80DB-9E96D1B01B32}">
      <dsp:nvSpPr>
        <dsp:cNvPr id="0" name=""/>
        <dsp:cNvSpPr/>
      </dsp:nvSpPr>
      <dsp:spPr>
        <a:xfrm>
          <a:off x="1165859" y="2554763"/>
          <a:ext cx="6606540" cy="1094898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4300" kern="1200" dirty="0">
              <a:solidFill>
                <a:srgbClr val="FFFFFF"/>
              </a:solidFill>
            </a:rPr>
            <a:t>Образование осадка</a:t>
          </a:r>
          <a:endParaRPr lang="ru-RU" sz="4300" kern="1200" dirty="0"/>
        </a:p>
      </dsp:txBody>
      <dsp:txXfrm>
        <a:off x="1197927" y="2586831"/>
        <a:ext cx="5247789" cy="1030762"/>
      </dsp:txXfrm>
    </dsp:sp>
    <dsp:sp modelId="{1BB7905F-4FD7-4095-BB4F-4B4DB1BB686C}">
      <dsp:nvSpPr>
        <dsp:cNvPr id="0" name=""/>
        <dsp:cNvSpPr/>
      </dsp:nvSpPr>
      <dsp:spPr>
        <a:xfrm>
          <a:off x="5894855" y="830298"/>
          <a:ext cx="711684" cy="711684"/>
        </a:xfrm>
        <a:prstGeom prst="mathPlus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5989189" y="1102446"/>
        <a:ext cx="523016" cy="167388"/>
      </dsp:txXfrm>
    </dsp:sp>
    <dsp:sp modelId="{E5088B24-1AE0-4841-9CC6-12B4BF3B99AC}">
      <dsp:nvSpPr>
        <dsp:cNvPr id="0" name=""/>
        <dsp:cNvSpPr/>
      </dsp:nvSpPr>
      <dsp:spPr>
        <a:xfrm>
          <a:off x="6477785" y="2100380"/>
          <a:ext cx="711684" cy="7116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/>
        </a:p>
      </dsp:txBody>
      <dsp:txXfrm>
        <a:off x="6637914" y="2100380"/>
        <a:ext cx="391426" cy="5355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8A9C9-A004-41DE-9476-1649E3D9DAE5}">
      <dsp:nvSpPr>
        <dsp:cNvPr id="0" name=""/>
        <dsp:cNvSpPr/>
      </dsp:nvSpPr>
      <dsp:spPr>
        <a:xfrm>
          <a:off x="6831" y="191412"/>
          <a:ext cx="2041773" cy="1225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ЛС1</a:t>
          </a:r>
        </a:p>
      </dsp:txBody>
      <dsp:txXfrm>
        <a:off x="42712" y="227293"/>
        <a:ext cx="1970011" cy="1153301"/>
      </dsp:txXfrm>
    </dsp:sp>
    <dsp:sp modelId="{1AFE8364-E55D-48D4-981E-F7FEBC9AC2E9}">
      <dsp:nvSpPr>
        <dsp:cNvPr id="0" name=""/>
        <dsp:cNvSpPr/>
      </dsp:nvSpPr>
      <dsp:spPr>
        <a:xfrm>
          <a:off x="2228280" y="550764"/>
          <a:ext cx="432855" cy="50635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2228280" y="652036"/>
        <a:ext cx="302999" cy="303815"/>
      </dsp:txXfrm>
    </dsp:sp>
    <dsp:sp modelId="{251B35A4-75A1-4831-B587-8C311935C130}">
      <dsp:nvSpPr>
        <dsp:cNvPr id="0" name=""/>
        <dsp:cNvSpPr/>
      </dsp:nvSpPr>
      <dsp:spPr>
        <a:xfrm>
          <a:off x="2865313" y="191412"/>
          <a:ext cx="2041773" cy="1225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ЛС2</a:t>
          </a:r>
        </a:p>
      </dsp:txBody>
      <dsp:txXfrm>
        <a:off x="2901194" y="227293"/>
        <a:ext cx="1970011" cy="1153301"/>
      </dsp:txXfrm>
    </dsp:sp>
    <dsp:sp modelId="{4BFD4221-2B3F-4CE5-8E43-182DBC5CF1BD}">
      <dsp:nvSpPr>
        <dsp:cNvPr id="0" name=""/>
        <dsp:cNvSpPr/>
      </dsp:nvSpPr>
      <dsp:spPr>
        <a:xfrm>
          <a:off x="5086762" y="550764"/>
          <a:ext cx="432855" cy="506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5086762" y="652036"/>
        <a:ext cx="302999" cy="303815"/>
      </dsp:txXfrm>
    </dsp:sp>
    <dsp:sp modelId="{AE6C38C3-EDFD-43F1-8E04-D0C658E5DC38}">
      <dsp:nvSpPr>
        <dsp:cNvPr id="0" name=""/>
        <dsp:cNvSpPr/>
      </dsp:nvSpPr>
      <dsp:spPr>
        <a:xfrm>
          <a:off x="5723795" y="191412"/>
          <a:ext cx="2041773" cy="1225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Всасывание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Метаболизм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Выведение</a:t>
          </a:r>
        </a:p>
      </dsp:txBody>
      <dsp:txXfrm>
        <a:off x="5759676" y="227293"/>
        <a:ext cx="1970011" cy="1153301"/>
      </dsp:txXfrm>
    </dsp:sp>
    <dsp:sp modelId="{18B8D303-C74B-49A8-B2BA-7229CFACF008}">
      <dsp:nvSpPr>
        <dsp:cNvPr id="0" name=""/>
        <dsp:cNvSpPr/>
      </dsp:nvSpPr>
      <dsp:spPr>
        <a:xfrm rot="5400000">
          <a:off x="6528254" y="1559400"/>
          <a:ext cx="432855" cy="506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 rot="-5400000">
        <a:off x="6592774" y="1596152"/>
        <a:ext cx="303815" cy="302999"/>
      </dsp:txXfrm>
    </dsp:sp>
    <dsp:sp modelId="{35A3E97F-D9CE-4C33-AEA4-3DD2CE0CA3FA}">
      <dsp:nvSpPr>
        <dsp:cNvPr id="0" name=""/>
        <dsp:cNvSpPr/>
      </dsp:nvSpPr>
      <dsp:spPr>
        <a:xfrm>
          <a:off x="5723795" y="2233185"/>
          <a:ext cx="2041773" cy="1225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Изменение концентрации ЛС</a:t>
          </a:r>
        </a:p>
      </dsp:txBody>
      <dsp:txXfrm>
        <a:off x="5759676" y="2269066"/>
        <a:ext cx="1970011" cy="1153301"/>
      </dsp:txXfrm>
    </dsp:sp>
    <dsp:sp modelId="{CA0CE8E0-240D-486C-AAEC-AE8CAF5CE57A}">
      <dsp:nvSpPr>
        <dsp:cNvPr id="0" name=""/>
        <dsp:cNvSpPr/>
      </dsp:nvSpPr>
      <dsp:spPr>
        <a:xfrm rot="10800000">
          <a:off x="5111263" y="2592537"/>
          <a:ext cx="432855" cy="506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 rot="10800000">
        <a:off x="5241119" y="2693809"/>
        <a:ext cx="302999" cy="303815"/>
      </dsp:txXfrm>
    </dsp:sp>
    <dsp:sp modelId="{46766772-8C88-4589-B542-78F5F3FF240D}">
      <dsp:nvSpPr>
        <dsp:cNvPr id="0" name=""/>
        <dsp:cNvSpPr/>
      </dsp:nvSpPr>
      <dsp:spPr>
        <a:xfrm>
          <a:off x="2865313" y="2233185"/>
          <a:ext cx="2041773" cy="1225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Изменение фармакологического ответа на ЛС</a:t>
          </a:r>
        </a:p>
      </dsp:txBody>
      <dsp:txXfrm>
        <a:off x="2901194" y="2269066"/>
        <a:ext cx="1970011" cy="1153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C8C7C915-DC0E-C045-BE71-27288E73EB6C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1E603056-3516-844E-BAAF-CC76D7EC1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2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C915-DC0E-C045-BE71-27288E73EB6C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3056-3516-844E-BAAF-CC76D7EC1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02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C915-DC0E-C045-BE71-27288E73EB6C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3056-3516-844E-BAAF-CC76D7EC1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886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C915-DC0E-C045-BE71-27288E73EB6C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3056-3516-844E-BAAF-CC76D7EC1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544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C915-DC0E-C045-BE71-27288E73EB6C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3056-3516-844E-BAAF-CC76D7EC1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23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C915-DC0E-C045-BE71-27288E73EB6C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3056-3516-844E-BAAF-CC76D7EC1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875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C915-DC0E-C045-BE71-27288E73EB6C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3056-3516-844E-BAAF-CC76D7EC1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208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C915-DC0E-C045-BE71-27288E73EB6C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3056-3516-844E-BAAF-CC76D7EC1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282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C915-DC0E-C045-BE71-27288E73EB6C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3056-3516-844E-BAAF-CC76D7EC1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95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C915-DC0E-C045-BE71-27288E73EB6C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3056-3516-844E-BAAF-CC76D7EC1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2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C915-DC0E-C045-BE71-27288E73EB6C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3056-3516-844E-BAAF-CC76D7EC1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05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C915-DC0E-C045-BE71-27288E73EB6C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3056-3516-844E-BAAF-CC76D7EC1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00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C915-DC0E-C045-BE71-27288E73EB6C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3056-3516-844E-BAAF-CC76D7EC1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8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C915-DC0E-C045-BE71-27288E73EB6C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3056-3516-844E-BAAF-CC76D7EC1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33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C915-DC0E-C045-BE71-27288E73EB6C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3056-3516-844E-BAAF-CC76D7EC1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5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C915-DC0E-C045-BE71-27288E73EB6C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3056-3516-844E-BAAF-CC76D7EC1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30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C915-DC0E-C045-BE71-27288E73EB6C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3056-3516-844E-BAAF-CC76D7EC1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47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C7C915-DC0E-C045-BE71-27288E73EB6C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603056-3516-844E-BAAF-CC76D7EC1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363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E871C-F753-5849-862E-DA84E58DCE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Взаимодействие лекарственных средств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0A50D4-8448-6245-81B8-44EB98F62E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Заведующая кафедрой </a:t>
            </a:r>
          </a:p>
          <a:p>
            <a:r>
              <a:rPr lang="ru-RU" dirty="0"/>
              <a:t>клинической фармакологии, д.м.н. </a:t>
            </a:r>
          </a:p>
          <a:p>
            <a:r>
              <a:rPr lang="ru-RU" dirty="0"/>
              <a:t>УМЕРОВА АДЕЛЯ РАВИЛЬЕВНА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247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/>
              <a:t>Фармацевтическое взаимодействие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2404185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FFFFFF"/>
                </a:solidFill>
              </a:rPr>
              <a:t>Фармацевтическое взаимодействие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ru-RU" altLang="ru-RU" sz="2800" dirty="0">
                <a:solidFill>
                  <a:srgbClr val="FFFFFF"/>
                </a:solidFill>
              </a:rPr>
              <a:t>Подразумевается взаимодействие между составляющими компонентами лекарственной системы, обусловливающие взаимное влияние друг на друга в процессе создания, производства, хранения, транспортировки и применения лекарств.</a:t>
            </a:r>
          </a:p>
        </p:txBody>
      </p:sp>
    </p:spTree>
    <p:extLst>
      <p:ext uri="{BB962C8B-B14F-4D97-AF65-F5344CB8AC3E}">
        <p14:creationId xmlns:p14="http://schemas.microsoft.com/office/powerpoint/2010/main" val="3076515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ru-RU" dirty="0" err="1">
                <a:solidFill>
                  <a:srgbClr val="FFFFFF"/>
                </a:solidFill>
              </a:rPr>
              <a:t>Фармацевтическое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взаимодействие</a:t>
            </a:r>
            <a:r>
              <a:rPr lang="en-GB" altLang="ru-RU" dirty="0">
                <a:solidFill>
                  <a:srgbClr val="FFFFFF"/>
                </a:solidFill>
              </a:rPr>
              <a:t> (1)</a:t>
            </a:r>
            <a:r>
              <a:rPr lang="ar-SA" altLang="ru-RU" dirty="0">
                <a:solidFill>
                  <a:srgbClr val="FFFFFF"/>
                </a:solidFill>
              </a:rPr>
              <a:t>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465096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1421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ru-RU" dirty="0" err="1">
                <a:solidFill>
                  <a:srgbClr val="FFFFFF"/>
                </a:solidFill>
              </a:rPr>
              <a:t>Фармацевтическое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взаимодействие</a:t>
            </a:r>
            <a:r>
              <a:rPr lang="en-GB" altLang="ru-RU" dirty="0">
                <a:solidFill>
                  <a:srgbClr val="FFFFFF"/>
                </a:solidFill>
              </a:rPr>
              <a:t> (2)</a:t>
            </a:r>
            <a:r>
              <a:rPr lang="ar-SA" altLang="ru-RU" dirty="0">
                <a:solidFill>
                  <a:srgbClr val="FFFFFF"/>
                </a:solidFill>
              </a:rPr>
              <a:t>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354409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1885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/>
              <a:t>Фармакокинетическое взаимодействие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552717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Фармакокинетическое взаимодействие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Под фармакокинетическим взаимодействием понимается влияние одного ЛС на фармакокинетические процессы другого. </a:t>
            </a:r>
          </a:p>
          <a:p>
            <a:r>
              <a:rPr lang="ru-RU" sz="2800" dirty="0"/>
              <a:t>Результатом фармакокинетического взаимодействия является изменение концентрации ЛС в плазме крови.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427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Механизмы фармакокинетического взаимодействия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612259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0078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FFFFFF"/>
                </a:solidFill>
              </a:rPr>
              <a:t>Фармакокинетическое взаимодействие ЛС может происходить на разных уровнях: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67056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4341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Точки приложения фармакокинетического взаимодействия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61" y="2141538"/>
            <a:ext cx="7331478" cy="3649662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251275" y="6055745"/>
            <a:ext cx="1978325" cy="4543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cap="none" dirty="0"/>
              <a:t>Сычёв Д.А., 2012</a:t>
            </a:r>
          </a:p>
        </p:txBody>
      </p:sp>
    </p:spTree>
    <p:extLst>
      <p:ext uri="{BB962C8B-B14F-4D97-AF65-F5344CB8AC3E}">
        <p14:creationId xmlns:p14="http://schemas.microsoft.com/office/powerpoint/2010/main" val="3023124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ru-RU" dirty="0" err="1">
                <a:solidFill>
                  <a:srgbClr val="FFFFFF"/>
                </a:solidFill>
              </a:rPr>
              <a:t>Фармакокинетическое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взаимодействие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на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уровне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всасывания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03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857E3-3847-2747-85B1-DFC8FDFE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«Взаимодействие лекарственных средств» является одним из разделов клинической фармакологии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0A22BC-3ECB-D145-A982-7BA51F399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Это изменение фармакологического действия или его силы одного препарата при одновременном назначении другого препарата. Оно может привести либо к усилению, либо к ослаблению действия препарата, или к появлению токсичности одного или обоих препаратов.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574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ru-RU" dirty="0" err="1">
                <a:solidFill>
                  <a:srgbClr val="FFFFFF"/>
                </a:solidFill>
              </a:rPr>
              <a:t>Механизмы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фармакокинетического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взаимодействия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на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уровне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всасывания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800"/>
              </a:spcBef>
              <a:buClr>
                <a:srgbClr val="FFFFFF"/>
              </a:buClr>
              <a:buFont typeface="Times New Roman" panose="02020603050405020304" pitchFamily="18" charset="0"/>
              <a:buChar char="•"/>
            </a:pPr>
            <a:r>
              <a:rPr lang="en-GB" altLang="ru-RU" sz="2400" dirty="0" err="1">
                <a:solidFill>
                  <a:srgbClr val="FFFFFF"/>
                </a:solidFill>
              </a:rPr>
              <a:t>Образование</a:t>
            </a:r>
            <a:r>
              <a:rPr lang="en-GB" altLang="ru-RU" sz="2400" dirty="0">
                <a:solidFill>
                  <a:srgbClr val="FFFFFF"/>
                </a:solidFill>
              </a:rPr>
              <a:t> </a:t>
            </a:r>
            <a:r>
              <a:rPr lang="en-GB" altLang="ru-RU" sz="2400" dirty="0" err="1">
                <a:solidFill>
                  <a:srgbClr val="FFFFFF"/>
                </a:solidFill>
              </a:rPr>
              <a:t>хелатных</a:t>
            </a:r>
            <a:r>
              <a:rPr lang="en-GB" altLang="ru-RU" sz="2400" dirty="0">
                <a:solidFill>
                  <a:srgbClr val="FFFFFF"/>
                </a:solidFill>
              </a:rPr>
              <a:t> </a:t>
            </a:r>
            <a:r>
              <a:rPr lang="en-GB" altLang="ru-RU" sz="2400" dirty="0" err="1">
                <a:solidFill>
                  <a:srgbClr val="FFFFFF"/>
                </a:solidFill>
              </a:rPr>
              <a:t>соединений</a:t>
            </a:r>
            <a:endParaRPr lang="en-GB" altLang="ru-RU" sz="2400" dirty="0">
              <a:solidFill>
                <a:srgbClr val="FFFFFF"/>
              </a:solidFill>
            </a:endParaRPr>
          </a:p>
          <a:p>
            <a:pPr>
              <a:spcBef>
                <a:spcPts val="800"/>
              </a:spcBef>
              <a:buClr>
                <a:srgbClr val="FFFFFF"/>
              </a:buClr>
              <a:buFont typeface="Times New Roman" panose="02020603050405020304" pitchFamily="18" charset="0"/>
              <a:buChar char="•"/>
            </a:pPr>
            <a:r>
              <a:rPr lang="en-GB" altLang="ru-RU" sz="2400" dirty="0" err="1">
                <a:solidFill>
                  <a:srgbClr val="FFFFFF"/>
                </a:solidFill>
              </a:rPr>
              <a:t>Изменение</a:t>
            </a:r>
            <a:r>
              <a:rPr lang="en-GB" altLang="ru-RU" sz="2400" dirty="0">
                <a:solidFill>
                  <a:srgbClr val="FFFFFF"/>
                </a:solidFill>
              </a:rPr>
              <a:t> </a:t>
            </a:r>
            <a:r>
              <a:rPr lang="en-GB" altLang="ru-RU" sz="2400" dirty="0" err="1">
                <a:solidFill>
                  <a:srgbClr val="FFFFFF"/>
                </a:solidFill>
              </a:rPr>
              <a:t>рН</a:t>
            </a:r>
            <a:r>
              <a:rPr lang="en-GB" altLang="ru-RU" sz="2400" dirty="0">
                <a:solidFill>
                  <a:srgbClr val="FFFFFF"/>
                </a:solidFill>
              </a:rPr>
              <a:t> </a:t>
            </a:r>
            <a:r>
              <a:rPr lang="en-GB" altLang="ru-RU" sz="2400" dirty="0" err="1">
                <a:solidFill>
                  <a:srgbClr val="FFFFFF"/>
                </a:solidFill>
              </a:rPr>
              <a:t>желудочного</a:t>
            </a:r>
            <a:r>
              <a:rPr lang="en-GB" altLang="ru-RU" sz="2400" dirty="0">
                <a:solidFill>
                  <a:srgbClr val="FFFFFF"/>
                </a:solidFill>
              </a:rPr>
              <a:t> </a:t>
            </a:r>
            <a:r>
              <a:rPr lang="en-GB" altLang="ru-RU" sz="2400" dirty="0" err="1">
                <a:solidFill>
                  <a:srgbClr val="FFFFFF"/>
                </a:solidFill>
              </a:rPr>
              <a:t>содержимого</a:t>
            </a:r>
            <a:endParaRPr lang="en-GB" altLang="ru-RU" sz="2400" dirty="0">
              <a:solidFill>
                <a:srgbClr val="FFFFFF"/>
              </a:solidFill>
            </a:endParaRPr>
          </a:p>
          <a:p>
            <a:pPr>
              <a:spcBef>
                <a:spcPts val="800"/>
              </a:spcBef>
              <a:buClr>
                <a:srgbClr val="FFFFFF"/>
              </a:buClr>
              <a:buFont typeface="Times New Roman" panose="02020603050405020304" pitchFamily="18" charset="0"/>
              <a:buChar char="•"/>
            </a:pPr>
            <a:r>
              <a:rPr lang="en-GB" altLang="ru-RU" sz="2400" dirty="0" err="1">
                <a:solidFill>
                  <a:srgbClr val="FFFFFF"/>
                </a:solidFill>
              </a:rPr>
              <a:t>Влияние</a:t>
            </a:r>
            <a:r>
              <a:rPr lang="en-GB" altLang="ru-RU" sz="2400" dirty="0">
                <a:solidFill>
                  <a:srgbClr val="FFFFFF"/>
                </a:solidFill>
              </a:rPr>
              <a:t> </a:t>
            </a:r>
            <a:r>
              <a:rPr lang="en-GB" altLang="ru-RU" sz="2400" dirty="0" err="1">
                <a:solidFill>
                  <a:srgbClr val="FFFFFF"/>
                </a:solidFill>
              </a:rPr>
              <a:t>на</a:t>
            </a:r>
            <a:r>
              <a:rPr lang="en-GB" altLang="ru-RU" sz="2400" dirty="0">
                <a:solidFill>
                  <a:srgbClr val="FFFFFF"/>
                </a:solidFill>
              </a:rPr>
              <a:t> </a:t>
            </a:r>
            <a:r>
              <a:rPr lang="en-GB" altLang="ru-RU" sz="2400" dirty="0" err="1">
                <a:solidFill>
                  <a:srgbClr val="FFFFFF"/>
                </a:solidFill>
              </a:rPr>
              <a:t>нормальную</a:t>
            </a:r>
            <a:r>
              <a:rPr lang="en-GB" altLang="ru-RU" sz="2400" dirty="0">
                <a:solidFill>
                  <a:srgbClr val="FFFFFF"/>
                </a:solidFill>
              </a:rPr>
              <a:t> </a:t>
            </a:r>
            <a:r>
              <a:rPr lang="en-GB" altLang="ru-RU" sz="2400" dirty="0" err="1">
                <a:solidFill>
                  <a:srgbClr val="FFFFFF"/>
                </a:solidFill>
              </a:rPr>
              <a:t>микрофлору</a:t>
            </a:r>
            <a:r>
              <a:rPr lang="en-GB" altLang="ru-RU" sz="2400" dirty="0">
                <a:solidFill>
                  <a:srgbClr val="FFFFFF"/>
                </a:solidFill>
              </a:rPr>
              <a:t> </a:t>
            </a:r>
            <a:r>
              <a:rPr lang="en-GB" altLang="ru-RU" sz="2400" dirty="0" err="1">
                <a:solidFill>
                  <a:srgbClr val="FFFFFF"/>
                </a:solidFill>
              </a:rPr>
              <a:t>кишечника</a:t>
            </a:r>
            <a:endParaRPr lang="en-GB" altLang="ru-RU" sz="2400" dirty="0">
              <a:solidFill>
                <a:srgbClr val="FFFFFF"/>
              </a:solidFill>
            </a:endParaRPr>
          </a:p>
          <a:p>
            <a:pPr>
              <a:spcBef>
                <a:spcPts val="800"/>
              </a:spcBef>
              <a:buClr>
                <a:srgbClr val="FFFFFF"/>
              </a:buClr>
              <a:buFont typeface="Times New Roman" panose="02020603050405020304" pitchFamily="18" charset="0"/>
              <a:buChar char="•"/>
            </a:pPr>
            <a:r>
              <a:rPr lang="en-GB" altLang="ru-RU" sz="2400" dirty="0" err="1">
                <a:solidFill>
                  <a:srgbClr val="FFFFFF"/>
                </a:solidFill>
              </a:rPr>
              <a:t>Повреждение</a:t>
            </a:r>
            <a:r>
              <a:rPr lang="en-GB" altLang="ru-RU" sz="2400" dirty="0">
                <a:solidFill>
                  <a:srgbClr val="FFFFFF"/>
                </a:solidFill>
              </a:rPr>
              <a:t> </a:t>
            </a:r>
            <a:r>
              <a:rPr lang="en-GB" altLang="ru-RU" sz="2400" dirty="0" err="1">
                <a:solidFill>
                  <a:srgbClr val="FFFFFF"/>
                </a:solidFill>
              </a:rPr>
              <a:t>слизистой</a:t>
            </a:r>
            <a:r>
              <a:rPr lang="en-GB" altLang="ru-RU" sz="2400" dirty="0">
                <a:solidFill>
                  <a:srgbClr val="FFFFFF"/>
                </a:solidFill>
              </a:rPr>
              <a:t> </a:t>
            </a:r>
            <a:r>
              <a:rPr lang="en-GB" altLang="ru-RU" sz="2400" dirty="0" err="1">
                <a:solidFill>
                  <a:srgbClr val="FFFFFF"/>
                </a:solidFill>
              </a:rPr>
              <a:t>кишечника</a:t>
            </a:r>
            <a:endParaRPr lang="en-GB" altLang="ru-RU" sz="2400" dirty="0">
              <a:solidFill>
                <a:srgbClr val="FFFFFF"/>
              </a:solidFill>
            </a:endParaRPr>
          </a:p>
          <a:p>
            <a:pPr>
              <a:spcBef>
                <a:spcPts val="800"/>
              </a:spcBef>
              <a:buClr>
                <a:srgbClr val="FFFFFF"/>
              </a:buClr>
              <a:buFont typeface="Times New Roman" panose="02020603050405020304" pitchFamily="18" charset="0"/>
              <a:buChar char="•"/>
            </a:pPr>
            <a:r>
              <a:rPr lang="en-GB" altLang="ru-RU" sz="2400" dirty="0" err="1">
                <a:solidFill>
                  <a:srgbClr val="FFFFFF"/>
                </a:solidFill>
              </a:rPr>
              <a:t>Изменение</a:t>
            </a:r>
            <a:r>
              <a:rPr lang="en-GB" altLang="ru-RU" sz="2400" dirty="0">
                <a:solidFill>
                  <a:srgbClr val="FFFFFF"/>
                </a:solidFill>
              </a:rPr>
              <a:t> </a:t>
            </a:r>
            <a:r>
              <a:rPr lang="en-GB" altLang="ru-RU" sz="2400" dirty="0" err="1">
                <a:solidFill>
                  <a:srgbClr val="FFFFFF"/>
                </a:solidFill>
              </a:rPr>
              <a:t>моторики</a:t>
            </a:r>
            <a:r>
              <a:rPr lang="en-GB" altLang="ru-RU" sz="2400" dirty="0">
                <a:solidFill>
                  <a:srgbClr val="FFFFFF"/>
                </a:solidFill>
              </a:rPr>
              <a:t> ЖКТ</a:t>
            </a:r>
          </a:p>
          <a:p>
            <a:pPr>
              <a:spcBef>
                <a:spcPts val="800"/>
              </a:spcBef>
              <a:buClr>
                <a:srgbClr val="FFFFFF"/>
              </a:buClr>
              <a:buFont typeface="Times New Roman" panose="02020603050405020304" pitchFamily="18" charset="0"/>
              <a:buChar char="•"/>
            </a:pPr>
            <a:r>
              <a:rPr lang="en-GB" altLang="ru-RU" sz="2400" dirty="0" err="1">
                <a:solidFill>
                  <a:srgbClr val="FFFFFF"/>
                </a:solidFill>
              </a:rPr>
              <a:t>Влияние</a:t>
            </a:r>
            <a:r>
              <a:rPr lang="en-GB" altLang="ru-RU" sz="2400" dirty="0">
                <a:solidFill>
                  <a:srgbClr val="FFFFFF"/>
                </a:solidFill>
              </a:rPr>
              <a:t> </a:t>
            </a:r>
            <a:r>
              <a:rPr lang="en-GB" altLang="ru-RU" sz="2400" dirty="0" err="1">
                <a:solidFill>
                  <a:srgbClr val="FFFFFF"/>
                </a:solidFill>
              </a:rPr>
              <a:t>на</a:t>
            </a:r>
            <a:r>
              <a:rPr lang="en-GB" altLang="ru-RU" sz="2400" dirty="0">
                <a:solidFill>
                  <a:srgbClr val="FFFFFF"/>
                </a:solidFill>
              </a:rPr>
              <a:t> </a:t>
            </a:r>
            <a:r>
              <a:rPr lang="en-GB" altLang="ru-RU" sz="2400" dirty="0" err="1">
                <a:solidFill>
                  <a:srgbClr val="FFFFFF"/>
                </a:solidFill>
              </a:rPr>
              <a:t>активность</a:t>
            </a:r>
            <a:r>
              <a:rPr lang="en-GB" altLang="ru-RU" sz="2400" dirty="0">
                <a:solidFill>
                  <a:srgbClr val="FFFFFF"/>
                </a:solidFill>
              </a:rPr>
              <a:t> </a:t>
            </a:r>
            <a:r>
              <a:rPr lang="en-GB" altLang="ru-RU" sz="2400" dirty="0" err="1">
                <a:solidFill>
                  <a:srgbClr val="FFFFFF"/>
                </a:solidFill>
              </a:rPr>
              <a:t>гликопротеина</a:t>
            </a:r>
            <a:r>
              <a:rPr lang="en-GB" altLang="ru-RU" sz="2400" dirty="0">
                <a:solidFill>
                  <a:srgbClr val="FFFFFF"/>
                </a:solidFill>
              </a:rPr>
              <a:t>-Р</a:t>
            </a:r>
          </a:p>
        </p:txBody>
      </p:sp>
    </p:spTree>
    <p:extLst>
      <p:ext uri="{BB962C8B-B14F-4D97-AF65-F5344CB8AC3E}">
        <p14:creationId xmlns:p14="http://schemas.microsoft.com/office/powerpoint/2010/main" val="400317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FFFFFF"/>
                </a:solidFill>
              </a:rPr>
              <a:t>Образование хелатных соединений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795399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1937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ru-RU" dirty="0" err="1">
                <a:solidFill>
                  <a:srgbClr val="FFFFFF"/>
                </a:solidFill>
              </a:rPr>
              <a:t>Изменение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cap="none" dirty="0" err="1">
                <a:solidFill>
                  <a:srgbClr val="FFFFFF"/>
                </a:solidFill>
              </a:rPr>
              <a:t>р</a:t>
            </a:r>
            <a:r>
              <a:rPr lang="en-GB" altLang="ru-RU" dirty="0" err="1">
                <a:solidFill>
                  <a:srgbClr val="FFFFFF"/>
                </a:solidFill>
              </a:rPr>
              <a:t>Н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желудочного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содержимого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774828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2180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Изменение моторики ЖКТ (1)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928196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7322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Изменение моторики ЖКТ (2)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032222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3913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Изменение моторики ЖКТ (3)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56987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8769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ru-RU" dirty="0" err="1">
                <a:solidFill>
                  <a:srgbClr val="FFFFFF"/>
                </a:solidFill>
              </a:rPr>
              <a:t>Фармакокинетическое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взаимодействие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на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уровне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метаболизма</a:t>
            </a:r>
            <a:r>
              <a:rPr lang="en-GB" altLang="ru-RU" dirty="0">
                <a:solidFill>
                  <a:srgbClr val="FFFFFF"/>
                </a:solidFill>
              </a:rPr>
              <a:t> (биотрансформации) ЛС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532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Изменение активности цитохрома Р-450 (CYP) под действием ЛС (ЛС ИНДУКТОР)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857689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2077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Изменение активности цитохрома Р-450 (CYP) под действием ЛС (ЛС ИНГИБИТОР)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485118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930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err="1"/>
              <a:t>Цитохром</a:t>
            </a:r>
            <a:r>
              <a:rPr lang="ru-RU" altLang="ru-RU" dirty="0"/>
              <a:t> </a:t>
            </a:r>
            <a:r>
              <a:rPr lang="en-US" altLang="ru-RU" dirty="0"/>
              <a:t>P-450 </a:t>
            </a:r>
            <a:r>
              <a:rPr lang="ru-RU" altLang="ru-RU" dirty="0"/>
              <a:t>3A4 (сокращённо CYP3A4) — один из наиболее важных ферментов, участвующих в метаболизме </a:t>
            </a:r>
            <a:r>
              <a:rPr lang="ru-RU" altLang="ru-RU" dirty="0" err="1"/>
              <a:t>ксенобиотиков</a:t>
            </a:r>
            <a:r>
              <a:rPr lang="ru-RU" altLang="ru-RU" dirty="0"/>
              <a:t> в организме человека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dirty="0" err="1"/>
              <a:t>Цитохром</a:t>
            </a:r>
            <a:r>
              <a:rPr lang="ru-RU" sz="1600" dirty="0"/>
              <a:t> 3A4 является одним из большой группы ферментов </a:t>
            </a:r>
            <a:r>
              <a:rPr lang="ru-RU" sz="1600" dirty="0" err="1"/>
              <a:t>Цитохрома</a:t>
            </a:r>
            <a:r>
              <a:rPr lang="ru-RU" sz="1600" dirty="0"/>
              <a:t> P450. Белки </a:t>
            </a:r>
            <a:r>
              <a:rPr lang="ru-RU" sz="1600" dirty="0" err="1"/>
              <a:t>Цитохрома</a:t>
            </a:r>
            <a:r>
              <a:rPr lang="ru-RU" sz="1600" dirty="0"/>
              <a:t> P450 - это </a:t>
            </a:r>
            <a:r>
              <a:rPr lang="ru-RU" sz="1600" dirty="0" err="1"/>
              <a:t>монооксигеназы</a:t>
            </a:r>
            <a:r>
              <a:rPr lang="ru-RU" sz="1600" dirty="0"/>
              <a:t>, которые катализируют многие реакции, участвующие в метаболизме лекарств, синтез холестерина, стероидов и других жиров;</a:t>
            </a:r>
          </a:p>
          <a:p>
            <a:r>
              <a:rPr lang="ru-RU" sz="1600" dirty="0"/>
              <a:t>Локализуется в печени и кишечнике;</a:t>
            </a:r>
          </a:p>
          <a:p>
            <a:r>
              <a:rPr lang="ru-RU" sz="1600" dirty="0"/>
              <a:t>Участвует в метаболизме 34% известных ЛС в том числе:</a:t>
            </a:r>
          </a:p>
          <a:p>
            <a:r>
              <a:rPr lang="ru-RU" sz="1600" dirty="0"/>
              <a:t>    - Антагонисты кальция</a:t>
            </a:r>
          </a:p>
          <a:p>
            <a:r>
              <a:rPr lang="ru-RU" sz="1600" dirty="0"/>
              <a:t>    - Большинство </a:t>
            </a:r>
            <a:r>
              <a:rPr lang="ru-RU" sz="1600" dirty="0" err="1"/>
              <a:t>бензодиазепинов</a:t>
            </a:r>
            <a:endParaRPr lang="ru-RU" sz="1600" dirty="0"/>
          </a:p>
          <a:p>
            <a:r>
              <a:rPr lang="ru-RU" sz="1600" dirty="0"/>
              <a:t>    - </a:t>
            </a:r>
            <a:r>
              <a:rPr lang="ru-RU" sz="1600" dirty="0" err="1"/>
              <a:t>Статины</a:t>
            </a:r>
            <a:endParaRPr lang="ru-RU" sz="1600" dirty="0"/>
          </a:p>
          <a:p>
            <a:r>
              <a:rPr lang="ru-RU" sz="1600" dirty="0"/>
              <a:t>    - </a:t>
            </a:r>
            <a:r>
              <a:rPr lang="ru-RU" sz="1600" dirty="0" err="1"/>
              <a:t>Циклоспорин</a:t>
            </a:r>
            <a:endParaRPr lang="ru-RU" sz="1600" dirty="0"/>
          </a:p>
          <a:p>
            <a:r>
              <a:rPr lang="ru-RU" sz="1600" dirty="0"/>
              <a:t>    - Антигистаминные ЛС</a:t>
            </a:r>
          </a:p>
        </p:txBody>
      </p:sp>
    </p:spTree>
    <p:extLst>
      <p:ext uri="{BB962C8B-B14F-4D97-AF65-F5344CB8AC3E}">
        <p14:creationId xmlns:p14="http://schemas.microsoft.com/office/powerpoint/2010/main" val="29909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1B9392F-02A0-6E41-B753-C2A16EB10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Предпосылки назначения нескольких препаратов (комбинированная терапия)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298B27E2-E7F1-FF47-A9ED-965770CBFB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489867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0670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Ингибиторы и индукторы </a:t>
            </a:r>
            <a:r>
              <a:rPr lang="ru-RU" dirty="0" err="1"/>
              <a:t>цитохрома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23413"/>
              </p:ext>
            </p:extLst>
          </p:nvPr>
        </p:nvGraphicFramePr>
        <p:xfrm>
          <a:off x="1844040" y="2065868"/>
          <a:ext cx="5455920" cy="3990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5920">
                  <a:extLst>
                    <a:ext uri="{9D8B030D-6E8A-4147-A177-3AD203B41FA5}">
                      <a16:colId xmlns:a16="http://schemas.microsoft.com/office/drawing/2014/main" val="3376838431"/>
                    </a:ext>
                  </a:extLst>
                </a:gridCol>
              </a:tblGrid>
              <a:tr h="49875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0" dirty="0">
                          <a:solidFill>
                            <a:srgbClr val="FFFF00"/>
                          </a:solidFill>
                        </a:rPr>
                        <a:t>Ингибиторы </a:t>
                      </a:r>
                      <a:r>
                        <a:rPr lang="ru-RU" altLang="ru-RU" sz="1800" b="0" dirty="0" err="1">
                          <a:solidFill>
                            <a:srgbClr val="FFFF00"/>
                          </a:solidFill>
                        </a:rPr>
                        <a:t>цитохрома</a:t>
                      </a:r>
                      <a:r>
                        <a:rPr lang="ru-RU" altLang="ru-RU" sz="1800" b="0" dirty="0">
                          <a:solidFill>
                            <a:srgbClr val="FFFF00"/>
                          </a:solidFill>
                        </a:rPr>
                        <a:t> (</a:t>
                      </a:r>
                      <a:r>
                        <a:rPr lang="en-GB" altLang="ru-RU" sz="1800" b="0" dirty="0">
                          <a:solidFill>
                            <a:srgbClr val="FFFF00"/>
                          </a:solidFill>
                        </a:rPr>
                        <a:t>CYP3A4)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654431"/>
                  </a:ext>
                </a:extLst>
              </a:tr>
              <a:tr h="498758"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Кетоконазол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447501"/>
                  </a:ext>
                </a:extLst>
              </a:tr>
              <a:tr h="498758"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Интраконазол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949703"/>
                  </a:ext>
                </a:extLst>
              </a:tr>
              <a:tr h="498758"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Флуконазол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52024"/>
                  </a:ext>
                </a:extLst>
              </a:tr>
              <a:tr h="498758"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Циметидин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966502"/>
                  </a:ext>
                </a:extLst>
              </a:tr>
              <a:tr h="49875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Эритромицин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049908"/>
                  </a:ext>
                </a:extLst>
              </a:tr>
              <a:tr h="498758"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Кларитромицин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176132"/>
                  </a:ext>
                </a:extLst>
              </a:tr>
              <a:tr h="49875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Сок грейпфрута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343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067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Ингибиторы и индукторы </a:t>
            </a:r>
            <a:r>
              <a:rPr lang="ru-RU" dirty="0" err="1"/>
              <a:t>цитохрома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110922"/>
              </p:ext>
            </p:extLst>
          </p:nvPr>
        </p:nvGraphicFramePr>
        <p:xfrm>
          <a:off x="1854926" y="2065868"/>
          <a:ext cx="5501095" cy="390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095">
                  <a:extLst>
                    <a:ext uri="{9D8B030D-6E8A-4147-A177-3AD203B41FA5}">
                      <a16:colId xmlns:a16="http://schemas.microsoft.com/office/drawing/2014/main" val="4139232900"/>
                    </a:ext>
                  </a:extLst>
                </a:gridCol>
              </a:tblGrid>
              <a:tr h="48777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ru-RU" sz="1800" b="0" dirty="0" err="1">
                          <a:solidFill>
                            <a:srgbClr val="FFFFFF"/>
                          </a:solidFill>
                        </a:rPr>
                        <a:t>Индукторы</a:t>
                      </a:r>
                      <a:r>
                        <a:rPr lang="en-GB" altLang="ru-RU" sz="1800" b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ru-RU" altLang="ru-RU" sz="1800" b="0" dirty="0" err="1">
                          <a:solidFill>
                            <a:srgbClr val="FFFFFF"/>
                          </a:solidFill>
                        </a:rPr>
                        <a:t>цитохрома</a:t>
                      </a:r>
                      <a:r>
                        <a:rPr lang="ru-RU" altLang="ru-RU" sz="1800" b="0" dirty="0">
                          <a:solidFill>
                            <a:srgbClr val="FFFFFF"/>
                          </a:solidFill>
                        </a:rPr>
                        <a:t> (</a:t>
                      </a:r>
                      <a:r>
                        <a:rPr lang="en-GB" altLang="ru-RU" sz="1800" b="0" dirty="0">
                          <a:solidFill>
                            <a:srgbClr val="FFFFFF"/>
                          </a:solidFill>
                        </a:rPr>
                        <a:t>CYP3A4</a:t>
                      </a:r>
                      <a:r>
                        <a:rPr lang="ru-RU" altLang="ru-RU" sz="1800" b="0" dirty="0">
                          <a:solidFill>
                            <a:srgbClr val="FFFFFF"/>
                          </a:solidFill>
                        </a:rPr>
                        <a:t>)</a:t>
                      </a:r>
                      <a:endParaRPr lang="en-GB" altLang="ru-RU" sz="1800" b="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654431"/>
                  </a:ext>
                </a:extLst>
              </a:tr>
              <a:tr h="487776"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Карбамазепин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447501"/>
                  </a:ext>
                </a:extLst>
              </a:tr>
              <a:tr h="487776"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Рифампин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949703"/>
                  </a:ext>
                </a:extLst>
              </a:tr>
              <a:tr h="487776"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Рифабутин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52024"/>
                  </a:ext>
                </a:extLst>
              </a:tr>
              <a:tr h="487776"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Ритонавир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966502"/>
                  </a:ext>
                </a:extLst>
              </a:tr>
              <a:tr h="48777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Зверобой продырявленный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049908"/>
                  </a:ext>
                </a:extLst>
              </a:tr>
              <a:tr h="48777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176132"/>
                  </a:ext>
                </a:extLst>
              </a:tr>
              <a:tr h="4877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343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927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ru-RU" dirty="0" err="1">
                <a:solidFill>
                  <a:srgbClr val="FFFFFF"/>
                </a:solidFill>
              </a:rPr>
              <a:t>Клиническое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наблюдение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Женщина 39 лет, страдающая аллергическим ринитом и вагинальным кандидозом</a:t>
            </a:r>
          </a:p>
          <a:p>
            <a:r>
              <a:rPr lang="ru-RU" sz="2400" dirty="0"/>
              <a:t>В течение 2-х недель принимала </a:t>
            </a:r>
            <a:r>
              <a:rPr lang="ru-RU" sz="2400" dirty="0" err="1"/>
              <a:t>терфенадин</a:t>
            </a:r>
            <a:r>
              <a:rPr lang="ru-RU" sz="2400" dirty="0"/>
              <a:t> 60 мг/сутки совместно с </a:t>
            </a:r>
            <a:r>
              <a:rPr lang="ru-RU" sz="2400" dirty="0" err="1"/>
              <a:t>кетоконазолом</a:t>
            </a:r>
            <a:r>
              <a:rPr lang="ru-RU" sz="2400" dirty="0"/>
              <a:t> 200 мг/сутки</a:t>
            </a:r>
          </a:p>
          <a:p>
            <a:r>
              <a:rPr lang="ru-RU" sz="2400" dirty="0"/>
              <a:t>Обратилась с жалобами на периодически возникающие эпизоды потери сознания</a:t>
            </a:r>
          </a:p>
          <a:p>
            <a:r>
              <a:rPr lang="ru-RU" sz="2400" dirty="0"/>
              <a:t>На ЭКГ зарегистрировано удлинение интервала </a:t>
            </a:r>
            <a:r>
              <a:rPr lang="ru-RU" sz="2400" dirty="0" err="1"/>
              <a:t>QTс</a:t>
            </a:r>
            <a:r>
              <a:rPr lang="ru-RU" sz="2400" dirty="0"/>
              <a:t> до 650 </a:t>
            </a:r>
            <a:r>
              <a:rPr lang="ru-RU" sz="2400" dirty="0" err="1"/>
              <a:t>милисекунд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0559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Клиническое наблюдение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508833"/>
              </p:ext>
            </p:extLst>
          </p:nvPr>
        </p:nvGraphicFramePr>
        <p:xfrm>
          <a:off x="121920" y="1550126"/>
          <a:ext cx="8874033" cy="5155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1820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Тахикардия по типу «пируэт»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9" y="2065868"/>
            <a:ext cx="8560875" cy="4458789"/>
          </a:xfrm>
        </p:spPr>
      </p:pic>
    </p:spTree>
    <p:extLst>
      <p:ext uri="{BB962C8B-B14F-4D97-AF65-F5344CB8AC3E}">
        <p14:creationId xmlns:p14="http://schemas.microsoft.com/office/powerpoint/2010/main" val="3794836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Механизм взаимодействия </a:t>
            </a:r>
            <a:r>
              <a:rPr lang="ru-RU" dirty="0" err="1"/>
              <a:t>верапамила</a:t>
            </a:r>
            <a:r>
              <a:rPr lang="ru-RU" dirty="0"/>
              <a:t> с </a:t>
            </a:r>
            <a:r>
              <a:rPr lang="ru-RU" dirty="0" err="1"/>
              <a:t>флуконазолом</a:t>
            </a:r>
            <a:r>
              <a:rPr lang="ru-RU" dirty="0"/>
              <a:t> и с </a:t>
            </a:r>
            <a:r>
              <a:rPr lang="ru-RU" dirty="0" err="1"/>
              <a:t>карбамазепином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609335"/>
              </p:ext>
            </p:extLst>
          </p:nvPr>
        </p:nvGraphicFramePr>
        <p:xfrm>
          <a:off x="1" y="2141537"/>
          <a:ext cx="8229600" cy="3963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14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Механизм взаимодействия </a:t>
            </a:r>
            <a:r>
              <a:rPr lang="ru-RU" dirty="0" err="1"/>
              <a:t>верапамила</a:t>
            </a:r>
            <a:r>
              <a:rPr lang="ru-RU" dirty="0"/>
              <a:t> с </a:t>
            </a:r>
            <a:r>
              <a:rPr lang="ru-RU" dirty="0" err="1"/>
              <a:t>флуконазолом</a:t>
            </a:r>
            <a:r>
              <a:rPr lang="ru-RU" dirty="0"/>
              <a:t> и с </a:t>
            </a:r>
            <a:r>
              <a:rPr lang="ru-RU" dirty="0" err="1"/>
              <a:t>карбамазепином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268977"/>
              </p:ext>
            </p:extLst>
          </p:nvPr>
        </p:nvGraphicFramePr>
        <p:xfrm>
          <a:off x="0" y="2141537"/>
          <a:ext cx="8229600" cy="3902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766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Фармакокинетическое взаимодействие на уровне распределения</a:t>
            </a:r>
          </a:p>
        </p:txBody>
      </p:sp>
    </p:spTree>
    <p:extLst>
      <p:ext uri="{BB962C8B-B14F-4D97-AF65-F5344CB8AC3E}">
        <p14:creationId xmlns:p14="http://schemas.microsoft.com/office/powerpoint/2010/main" val="36573943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ru-RU" dirty="0" err="1">
                <a:solidFill>
                  <a:srgbClr val="FFFFFF"/>
                </a:solidFill>
              </a:rPr>
              <a:t>взаимодействие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на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уровне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связи</a:t>
            </a:r>
            <a:r>
              <a:rPr lang="en-GB" altLang="ru-RU" dirty="0">
                <a:solidFill>
                  <a:srgbClr val="FFFFFF"/>
                </a:solidFill>
              </a:rPr>
              <a:t> с </a:t>
            </a:r>
            <a:r>
              <a:rPr lang="en-GB" altLang="ru-RU" dirty="0" err="1">
                <a:solidFill>
                  <a:srgbClr val="FFFFFF"/>
                </a:solidFill>
              </a:rPr>
              <a:t>белками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плазмы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крови</a:t>
            </a:r>
            <a:r>
              <a:rPr lang="ru-RU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имеет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клиническое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значение</a:t>
            </a:r>
            <a:r>
              <a:rPr lang="en-GB" altLang="ru-RU" dirty="0">
                <a:solidFill>
                  <a:srgbClr val="FFFFFF"/>
                </a:solidFill>
              </a:rPr>
              <a:t>, </a:t>
            </a:r>
            <a:r>
              <a:rPr lang="en-GB" altLang="ru-RU" dirty="0" err="1">
                <a:solidFill>
                  <a:srgbClr val="FFFFFF"/>
                </a:solidFill>
              </a:rPr>
              <a:t>когда</a:t>
            </a:r>
            <a:r>
              <a:rPr lang="en-GB" altLang="ru-RU" dirty="0">
                <a:solidFill>
                  <a:srgbClr val="FFFFFF"/>
                </a:solidFill>
              </a:rPr>
              <a:t> ЛС </a:t>
            </a:r>
            <a:r>
              <a:rPr lang="en-GB" altLang="ru-RU" dirty="0" err="1">
                <a:solidFill>
                  <a:srgbClr val="FFFFFF"/>
                </a:solidFill>
              </a:rPr>
              <a:t>обладает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следующими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свойствами</a:t>
            </a:r>
            <a:br>
              <a:rPr lang="ru-RU" altLang="ru-RU" dirty="0">
                <a:solidFill>
                  <a:srgbClr val="FFFFFF"/>
                </a:solidFill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148296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00787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Клиническое наблюдение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dirty="0"/>
              <a:t>Мужчина 65 лет, страдающий частой желудочковой экстрасистолией, принимающий в течение 2 месяцев </a:t>
            </a:r>
            <a:r>
              <a:rPr lang="ru-RU" sz="2400" dirty="0" err="1"/>
              <a:t>хинидин</a:t>
            </a:r>
            <a:r>
              <a:rPr lang="ru-RU" sz="2400" dirty="0"/>
              <a:t> (пролонгированная форма) 400 мг/сутки.</a:t>
            </a:r>
          </a:p>
          <a:p>
            <a:pPr lvl="0"/>
            <a:r>
              <a:rPr lang="ru-RU" sz="2400" dirty="0"/>
              <a:t>В связи с возникновением «функциональной» диареи больному назначен лоперамид («Имодиум») 8 мг/сутки.</a:t>
            </a:r>
          </a:p>
          <a:p>
            <a:pPr lvl="0"/>
            <a:r>
              <a:rPr lang="ru-RU" sz="2400" dirty="0"/>
              <a:t>Через сутки обратился с жалобами на сонливость, одышку, сухость во рту.</a:t>
            </a:r>
          </a:p>
        </p:txBody>
      </p:sp>
    </p:spTree>
    <p:extLst>
      <p:ext uri="{BB962C8B-B14F-4D97-AF65-F5344CB8AC3E}">
        <p14:creationId xmlns:p14="http://schemas.microsoft.com/office/powerpoint/2010/main" val="3934710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C6783-69A5-214E-B398-C31F1A1AF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Комбинации лекарственных средств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D985DF3-FA5E-0240-A1A5-ADBB0DF447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619787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8188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Клиническое наблюдение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889292"/>
              </p:ext>
            </p:extLst>
          </p:nvPr>
        </p:nvGraphicFramePr>
        <p:xfrm>
          <a:off x="148046" y="1593669"/>
          <a:ext cx="8839200" cy="5007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03324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ru-RU" dirty="0" err="1">
                <a:solidFill>
                  <a:srgbClr val="FFFFFF"/>
                </a:solidFill>
              </a:rPr>
              <a:t>Фармакокинетическое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взаимодействие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на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уровне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выведения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3505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ru-RU" dirty="0" err="1">
                <a:solidFill>
                  <a:srgbClr val="FFFFFF"/>
                </a:solidFill>
              </a:rPr>
              <a:t>Фармакокинетическое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взаимодействие</a:t>
            </a:r>
            <a:r>
              <a:rPr lang="en-GB" altLang="ru-RU" dirty="0">
                <a:solidFill>
                  <a:srgbClr val="FFFFFF"/>
                </a:solidFill>
              </a:rPr>
              <a:t> ЛС</a:t>
            </a:r>
            <a:r>
              <a:rPr lang="ru-RU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на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уровне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выведения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535988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63160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ru-RU" dirty="0" err="1">
                <a:solidFill>
                  <a:srgbClr val="FFFFFF"/>
                </a:solidFill>
                <a:cs typeface="Times New Roman" panose="02020603050405020304" pitchFamily="18" charset="0"/>
              </a:rPr>
              <a:t>Лекарственные</a:t>
            </a:r>
            <a:r>
              <a:rPr lang="en-GB" altLang="ru-RU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GB" altLang="ru-RU" dirty="0" err="1">
                <a:solidFill>
                  <a:srgbClr val="FFFFFF"/>
                </a:solidFill>
                <a:cs typeface="Times New Roman" panose="02020603050405020304" pitchFamily="18" charset="0"/>
              </a:rPr>
              <a:t>средства</a:t>
            </a:r>
            <a:r>
              <a:rPr lang="en-GB" altLang="ru-RU" dirty="0">
                <a:solidFill>
                  <a:srgbClr val="FFFFFF"/>
                </a:solidFill>
                <a:cs typeface="Times New Roman" panose="02020603050405020304" pitchFamily="18" charset="0"/>
              </a:rPr>
              <a:t>, </a:t>
            </a:r>
            <a:r>
              <a:rPr lang="en-GB" altLang="ru-RU" dirty="0" err="1">
                <a:solidFill>
                  <a:srgbClr val="FFFFFF"/>
                </a:solidFill>
                <a:cs typeface="Times New Roman" panose="02020603050405020304" pitchFamily="18" charset="0"/>
              </a:rPr>
              <a:t>канальцевая</a:t>
            </a:r>
            <a:r>
              <a:rPr lang="en-GB" altLang="ru-RU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GB" altLang="ru-RU" dirty="0" err="1">
                <a:solidFill>
                  <a:srgbClr val="FFFFFF"/>
                </a:solidFill>
                <a:cs typeface="Times New Roman" panose="02020603050405020304" pitchFamily="18" charset="0"/>
              </a:rPr>
              <a:t>реабсорбция</a:t>
            </a:r>
            <a:r>
              <a:rPr lang="en-GB" altLang="ru-RU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GB" altLang="ru-RU" dirty="0" err="1">
                <a:solidFill>
                  <a:srgbClr val="FFFFFF"/>
                </a:solidFill>
                <a:cs typeface="Times New Roman" panose="02020603050405020304" pitchFamily="18" charset="0"/>
              </a:rPr>
              <a:t>которых</a:t>
            </a:r>
            <a:r>
              <a:rPr lang="en-GB" altLang="ru-RU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GB" altLang="ru-RU" dirty="0" err="1">
                <a:solidFill>
                  <a:srgbClr val="FFFFFF"/>
                </a:solidFill>
                <a:cs typeface="Times New Roman" panose="02020603050405020304" pitchFamily="18" charset="0"/>
              </a:rPr>
              <a:t>угнетается</a:t>
            </a:r>
            <a:r>
              <a:rPr lang="en-GB" altLang="ru-RU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GB" altLang="ru-RU" dirty="0" err="1">
                <a:solidFill>
                  <a:srgbClr val="FFFFFF"/>
                </a:solidFill>
                <a:cs typeface="Times New Roman" panose="02020603050405020304" pitchFamily="18" charset="0"/>
              </a:rPr>
              <a:t>при</a:t>
            </a:r>
            <a:r>
              <a:rPr lang="en-GB" altLang="ru-RU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GB" altLang="ru-RU" dirty="0" err="1">
                <a:solidFill>
                  <a:srgbClr val="FFFFFF"/>
                </a:solidFill>
                <a:cs typeface="Times New Roman" panose="02020603050405020304" pitchFamily="18" charset="0"/>
              </a:rPr>
              <a:t>изменениях</a:t>
            </a:r>
            <a:r>
              <a:rPr lang="en-GB" altLang="ru-RU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cap="none" dirty="0">
                <a:solidFill>
                  <a:srgbClr val="FFFFFF"/>
                </a:solidFill>
                <a:cs typeface="Times New Roman" panose="02020603050405020304" pitchFamily="18" charset="0"/>
              </a:rPr>
              <a:t>p</a:t>
            </a:r>
            <a:r>
              <a:rPr lang="en-GB" altLang="ru-RU" dirty="0">
                <a:solidFill>
                  <a:srgbClr val="FFFFFF"/>
                </a:solidFill>
                <a:cs typeface="Times New Roman" panose="02020603050405020304" pitchFamily="18" charset="0"/>
              </a:rPr>
              <a:t>Н </a:t>
            </a:r>
            <a:r>
              <a:rPr lang="en-GB" altLang="ru-RU" dirty="0" err="1">
                <a:solidFill>
                  <a:srgbClr val="FFFFFF"/>
                </a:solidFill>
                <a:cs typeface="Times New Roman" panose="02020603050405020304" pitchFamily="18" charset="0"/>
              </a:rPr>
              <a:t>мочи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818435"/>
              </p:ext>
            </p:extLst>
          </p:nvPr>
        </p:nvGraphicFramePr>
        <p:xfrm>
          <a:off x="457200" y="2141538"/>
          <a:ext cx="77724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17640595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732718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Снижение рН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Повышение рН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935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Амфетамин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Аминокислоты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89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Кодеин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Барбитураты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92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Морфин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Нитрофурантоин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110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Новокаин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Салицилаты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673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Хинин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Сульфаниламиды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945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Хлорохин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Фенилбутазон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994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Цефалоридин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Налидиксовая кислота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44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Имипрамин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260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6440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Транспортеры лекарственных средств, участвующие в их секреции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43289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8235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Факторы, влияющие на метаболизм ЛС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814468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68708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Факторы, влияющие на метаболизм ЛС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522000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68358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Факторы, влияющие на метаболизм ЛС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891293"/>
              </p:ext>
            </p:extLst>
          </p:nvPr>
        </p:nvGraphicFramePr>
        <p:xfrm>
          <a:off x="0" y="1593669"/>
          <a:ext cx="9144000" cy="4654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50420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Фармакодинамические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6080718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Фармакодинамическое взаимодействие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3200" dirty="0">
                <a:solidFill>
                  <a:srgbClr val="FFFFFF"/>
                </a:solidFill>
              </a:rPr>
              <a:t>Под фармакодинамическим взаимодействием понимается влияние одного ЛС на процесс генерации и реализации фармакологического эффекта другого, при этом концентрация ЛС в плазме не изменяется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8991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Рациональные комбинации лекарственных средств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684702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88243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Фармакодинамическое взаимодействие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049056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80897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синергизм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3200" dirty="0">
                <a:solidFill>
                  <a:srgbClr val="FFFFFF"/>
                </a:solidFill>
              </a:rPr>
              <a:t>Синергизм же характеризуется однонаправленным действием ЛС, обеспечивающим более сильный фармакологический эффект, чем действие каждого ЛС в отдельности.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1814409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Основные виды синергизма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/>
              <a:t> Аддитивное действие (при котором фармакологический эффект комбинации больше, чем действие одного из компонентов, но меньше предполагаемого эффекта их суммы);</a:t>
            </a:r>
          </a:p>
          <a:p>
            <a:r>
              <a:rPr lang="ru-RU" sz="2400" dirty="0"/>
              <a:t> Суммация (фармакологический эффект комбинации ЛС примерно равен сумме каждого из них); </a:t>
            </a:r>
          </a:p>
          <a:p>
            <a:r>
              <a:rPr lang="ru-RU" sz="2400" dirty="0"/>
              <a:t> Потенцирование (конечный фармакологический эффект комбинации ЛС больше суммы эффектов каждого компонента комбинации).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7348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антагонизм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3200" dirty="0">
                <a:solidFill>
                  <a:srgbClr val="FFFFFF"/>
                </a:solidFill>
              </a:rPr>
              <a:t>Под антагонизмом понимается взаимодействие ЛС, которое приводит к угнетению или устранению части или всех фармакологических эффектов одного или нескольких ЛС. </a:t>
            </a:r>
          </a:p>
        </p:txBody>
      </p:sp>
    </p:spTree>
    <p:extLst>
      <p:ext uri="{BB962C8B-B14F-4D97-AF65-F5344CB8AC3E}">
        <p14:creationId xmlns:p14="http://schemas.microsoft.com/office/powerpoint/2010/main" val="14342978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ru-RU" dirty="0" err="1">
                <a:solidFill>
                  <a:srgbClr val="FFFFFF"/>
                </a:solidFill>
              </a:rPr>
              <a:t>Фармакодинамическое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взаимодействие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144423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55958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ru-RU" dirty="0" err="1">
                <a:solidFill>
                  <a:srgbClr val="FFFFFF"/>
                </a:solidFill>
              </a:rPr>
              <a:t>Прямое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фармакодинамическое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взаимодействие</a:t>
            </a:r>
            <a:r>
              <a:rPr lang="ru-RU" altLang="ru-RU" dirty="0">
                <a:solidFill>
                  <a:srgbClr val="FFFFFF"/>
                </a:solidFill>
              </a:rPr>
              <a:t> (1)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142088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86561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ru-RU" dirty="0" err="1">
                <a:solidFill>
                  <a:srgbClr val="FFFFFF"/>
                </a:solidFill>
              </a:rPr>
              <a:t>Прямое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фармакодинамическое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взаимодействие</a:t>
            </a:r>
            <a:r>
              <a:rPr lang="ru-RU" altLang="ru-RU" dirty="0">
                <a:solidFill>
                  <a:srgbClr val="FFFFFF"/>
                </a:solidFill>
              </a:rPr>
              <a:t> (2)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634560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77059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ru-RU" dirty="0" err="1">
                <a:solidFill>
                  <a:srgbClr val="FFFFFF"/>
                </a:solidFill>
              </a:rPr>
              <a:t>Прямое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фармакодинамическое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взаимодействие</a:t>
            </a:r>
            <a:r>
              <a:rPr lang="ru-RU" altLang="ru-RU" dirty="0">
                <a:solidFill>
                  <a:srgbClr val="FFFFFF"/>
                </a:solidFill>
              </a:rPr>
              <a:t> (3)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55161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75784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FFFFFF"/>
                </a:solidFill>
              </a:rPr>
              <a:t>Косвенное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фармакодинамическое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взаимодействие</a:t>
            </a:r>
            <a:r>
              <a:rPr lang="ru-RU" altLang="ru-RU" dirty="0">
                <a:solidFill>
                  <a:srgbClr val="FFFFFF"/>
                </a:solidFill>
              </a:rPr>
              <a:t> (1)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343049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36982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FFFFFF"/>
                </a:solidFill>
              </a:rPr>
              <a:t>Косвенное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фармакодинамическое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взаимодействие</a:t>
            </a:r>
            <a:r>
              <a:rPr lang="ru-RU" altLang="ru-RU" dirty="0">
                <a:solidFill>
                  <a:srgbClr val="FFFFFF"/>
                </a:solidFill>
              </a:rPr>
              <a:t> (2)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44768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3696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Нерациональные комбинации</a:t>
            </a:r>
            <a:br>
              <a:rPr lang="ru-RU" dirty="0"/>
            </a:br>
            <a:r>
              <a:rPr lang="ru-RU" dirty="0"/>
              <a:t>лекарственных средств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154452"/>
              </p:ext>
            </p:extLst>
          </p:nvPr>
        </p:nvGraphicFramePr>
        <p:xfrm>
          <a:off x="457200" y="2141538"/>
          <a:ext cx="8469086" cy="4529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76580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FFFFFF"/>
                </a:solidFill>
              </a:rPr>
              <a:t>Косвенное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фармакодинамическое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взаимодействие</a:t>
            </a:r>
            <a:r>
              <a:rPr lang="ru-RU" altLang="ru-RU" dirty="0">
                <a:solidFill>
                  <a:srgbClr val="FFFFFF"/>
                </a:solidFill>
              </a:rPr>
              <a:t> (3)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535395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96201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Взаимодействие лекарственных средств с пищей, лекарственными растениями, табаком и алкоголем</a:t>
            </a:r>
          </a:p>
        </p:txBody>
      </p:sp>
    </p:spTree>
    <p:extLst>
      <p:ext uri="{BB962C8B-B14F-4D97-AF65-F5344CB8AC3E}">
        <p14:creationId xmlns:p14="http://schemas.microsoft.com/office/powerpoint/2010/main" val="28707026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Факторы, влияющие на метаболизм ЛС: характер питания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91344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51020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Фармакокинетическое взаимодействие ЛС с пищей на уровне всасывания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501223"/>
              </p:ext>
            </p:extLst>
          </p:nvPr>
        </p:nvGraphicFramePr>
        <p:xfrm>
          <a:off x="457200" y="2141538"/>
          <a:ext cx="77724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9045553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49836773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861894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Увеличение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Замедление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Снижение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613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амитриптилин</a:t>
                      </a: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диазепам</a:t>
                      </a: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пропранолол</a:t>
                      </a: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карбамазепин</a:t>
                      </a: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гидралазин</a:t>
                      </a: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гризеофульвин</a:t>
                      </a: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гидрохлортиазид</a:t>
                      </a:r>
                    </a:p>
                    <a:p>
                      <a:pPr algn="ctr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дифенин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спиронолактон</a:t>
                      </a: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фурадонин</a:t>
                      </a: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фуразолидон</a:t>
                      </a: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хлорохин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дигоксин</a:t>
                      </a: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диклофенак</a:t>
                      </a: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препараты калия</a:t>
                      </a: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фенобарбитал</a:t>
                      </a: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сульфаниламиды</a:t>
                      </a: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фуросемид</a:t>
                      </a:r>
                    </a:p>
                    <a:p>
                      <a:pPr algn="ctr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хинидин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циметидин</a:t>
                      </a: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парацетамол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ампициллин</a:t>
                      </a: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дигоксин</a:t>
                      </a: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доксициклин</a:t>
                      </a: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ибупрофен</a:t>
                      </a: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изониазид</a:t>
                      </a: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ацетилсалициловая кислота</a:t>
                      </a: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канамицин</a:t>
                      </a:r>
                    </a:p>
                    <a:p>
                      <a:pPr algn="ctr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леводопа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хлорамфеникол</a:t>
                      </a: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линкомицин</a:t>
                      </a:r>
                    </a:p>
                    <a:p>
                      <a:pPr algn="ctr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метациклина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антипирин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355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6415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Фармакокинетическое взаимодействие ЛС с пищей на уровне всасывания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724163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63878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Фармакокинетическое взаимодействие ЛС с пищей на уровне всасывания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168944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54190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Фармакокинетическое взаимодействие ЛС с пищей на уровне метаболизма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900" dirty="0"/>
              <a:t>Сок грейпфрута является мощным ингибитором цитохрома (CYP3A4), что приводит к увеличению </a:t>
            </a:r>
            <a:r>
              <a:rPr lang="ru-RU" sz="1900" dirty="0" err="1"/>
              <a:t>биодоступности</a:t>
            </a:r>
            <a:r>
              <a:rPr lang="ru-RU" sz="1900" dirty="0"/>
              <a:t>:</a:t>
            </a:r>
          </a:p>
          <a:p>
            <a:pPr lvl="0"/>
            <a:r>
              <a:rPr lang="ru-RU" sz="1900" dirty="0" err="1"/>
              <a:t>Нифедипина</a:t>
            </a:r>
            <a:r>
              <a:rPr lang="ru-RU" sz="1900" dirty="0"/>
              <a:t> на 100%</a:t>
            </a:r>
          </a:p>
          <a:p>
            <a:pPr lvl="0"/>
            <a:r>
              <a:rPr lang="ru-RU" sz="1900" dirty="0" err="1"/>
              <a:t>Циклоспорина</a:t>
            </a:r>
            <a:r>
              <a:rPr lang="ru-RU" sz="1900" dirty="0"/>
              <a:t> на 62%</a:t>
            </a:r>
          </a:p>
          <a:p>
            <a:pPr lvl="0"/>
            <a:r>
              <a:rPr lang="ru-RU" sz="1900" dirty="0" err="1"/>
              <a:t>Мидозалама</a:t>
            </a:r>
            <a:r>
              <a:rPr lang="ru-RU" sz="1900" dirty="0"/>
              <a:t> на 52%</a:t>
            </a:r>
          </a:p>
          <a:p>
            <a:pPr lvl="0"/>
            <a:r>
              <a:rPr lang="ru-RU" sz="1900" dirty="0" err="1"/>
              <a:t>Цизаприда</a:t>
            </a:r>
            <a:r>
              <a:rPr lang="ru-RU" sz="1900" dirty="0"/>
              <a:t> на 52% </a:t>
            </a:r>
          </a:p>
          <a:p>
            <a:pPr lvl="0"/>
            <a:r>
              <a:rPr lang="ru-RU" sz="1900" dirty="0" err="1"/>
              <a:t>Триазалама</a:t>
            </a:r>
            <a:r>
              <a:rPr lang="ru-RU" sz="1900" dirty="0"/>
              <a:t> на 42% и др.</a:t>
            </a:r>
          </a:p>
          <a:p>
            <a:pPr marL="0" lvl="0" indent="0">
              <a:buNone/>
            </a:pPr>
            <a:r>
              <a:rPr lang="ru-RU" sz="1900" dirty="0"/>
              <a:t>Приводит к побочным эффектам</a:t>
            </a:r>
          </a:p>
          <a:p>
            <a:pPr lvl="0"/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25" y="2587271"/>
            <a:ext cx="3813175" cy="2758196"/>
          </a:xfrm>
        </p:spPr>
      </p:pic>
    </p:spTree>
    <p:extLst>
      <p:ext uri="{BB962C8B-B14F-4D97-AF65-F5344CB8AC3E}">
        <p14:creationId xmlns:p14="http://schemas.microsoft.com/office/powerpoint/2010/main" val="21562192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ru-RU" dirty="0" err="1">
                <a:solidFill>
                  <a:srgbClr val="FFFFFF"/>
                </a:solidFill>
              </a:rPr>
              <a:t>Сок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грейпфрута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повышает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концентрацию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силденафила</a:t>
            </a:r>
            <a:r>
              <a:rPr lang="en-GB" altLang="ru-RU" dirty="0">
                <a:solidFill>
                  <a:srgbClr val="FFFFFF"/>
                </a:solidFill>
              </a:rPr>
              <a:t> (</a:t>
            </a:r>
            <a:r>
              <a:rPr lang="en-GB" altLang="ru-RU" dirty="0" err="1">
                <a:solidFill>
                  <a:srgbClr val="FFFFFF"/>
                </a:solidFill>
              </a:rPr>
              <a:t>Виагры</a:t>
            </a:r>
            <a:r>
              <a:rPr lang="en-GB" altLang="ru-RU" dirty="0">
                <a:solidFill>
                  <a:srgbClr val="FFFFFF"/>
                </a:solidFill>
              </a:rPr>
              <a:t>) в </a:t>
            </a:r>
            <a:r>
              <a:rPr lang="en-GB" altLang="ru-RU" dirty="0" err="1">
                <a:solidFill>
                  <a:srgbClr val="FFFFFF"/>
                </a:solidFill>
              </a:rPr>
              <a:t>крови</a:t>
            </a:r>
            <a:r>
              <a:rPr lang="ru-RU" altLang="ru-RU" dirty="0">
                <a:solidFill>
                  <a:srgbClr val="FFFFFF"/>
                </a:solidFill>
              </a:rPr>
              <a:t>: риск побочных эффектов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99" y="2141538"/>
            <a:ext cx="5213802" cy="3649662"/>
          </a:xfrm>
        </p:spPr>
      </p:pic>
    </p:spTree>
    <p:extLst>
      <p:ext uri="{BB962C8B-B14F-4D97-AF65-F5344CB8AC3E}">
        <p14:creationId xmlns:p14="http://schemas.microsoft.com/office/powerpoint/2010/main" val="15802696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/>
              <a:t>Механизм взаимодействия </a:t>
            </a:r>
            <a:r>
              <a:rPr lang="ru-RU" dirty="0" err="1"/>
              <a:t>силденафила</a:t>
            </a:r>
            <a:r>
              <a:rPr lang="ru-RU" dirty="0"/>
              <a:t> (Виагры) с грейпфрутовым соком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621662"/>
              </p:ext>
            </p:extLst>
          </p:nvPr>
        </p:nvGraphicFramePr>
        <p:xfrm>
          <a:off x="148045" y="1767839"/>
          <a:ext cx="8865325" cy="4807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58739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Фармакокинетическое взаимодействие ЛС с пищей на уровне метаболизма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Зверобой является мощным индуктором цитохрома (CYP3A4), что приводит к снижению концентрации:</a:t>
            </a:r>
          </a:p>
          <a:p>
            <a:pPr lvl="0"/>
            <a:r>
              <a:rPr lang="ru-RU" dirty="0"/>
              <a:t>Оральных контрацептивов</a:t>
            </a:r>
          </a:p>
          <a:p>
            <a:pPr lvl="0"/>
            <a:r>
              <a:rPr lang="ru-RU" dirty="0" err="1"/>
              <a:t>Циклоспорина</a:t>
            </a:r>
            <a:endParaRPr lang="ru-RU" dirty="0"/>
          </a:p>
          <a:p>
            <a:pPr lvl="0"/>
            <a:r>
              <a:rPr lang="ru-RU" dirty="0" err="1"/>
              <a:t>Симвастатина</a:t>
            </a:r>
            <a:endParaRPr lang="ru-RU" dirty="0"/>
          </a:p>
          <a:p>
            <a:pPr lvl="0"/>
            <a:r>
              <a:rPr lang="ru-RU" dirty="0" err="1"/>
              <a:t>Мидазолама</a:t>
            </a:r>
            <a:r>
              <a:rPr lang="ru-RU" dirty="0"/>
              <a:t> и др.</a:t>
            </a:r>
          </a:p>
          <a:p>
            <a:pPr marL="0" lvl="0" indent="0">
              <a:buNone/>
            </a:pPr>
            <a:r>
              <a:rPr lang="ru-RU" dirty="0"/>
              <a:t>Приводит к снижению эффективности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25" y="2697126"/>
            <a:ext cx="3813175" cy="2538485"/>
          </a:xfrm>
        </p:spPr>
      </p:pic>
    </p:spTree>
    <p:extLst>
      <p:ext uri="{BB962C8B-B14F-4D97-AF65-F5344CB8AC3E}">
        <p14:creationId xmlns:p14="http://schemas.microsoft.com/office/powerpoint/2010/main" val="688768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ru-RU" dirty="0" err="1">
                <a:solidFill>
                  <a:srgbClr val="FFFFFF"/>
                </a:solidFill>
              </a:rPr>
              <a:t>Потенциально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опасные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комбинации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лекарственных</a:t>
            </a:r>
            <a:r>
              <a:rPr lang="en-GB" altLang="ru-RU" dirty="0">
                <a:solidFill>
                  <a:srgbClr val="FFFFFF"/>
                </a:solidFill>
              </a:rPr>
              <a:t> </a:t>
            </a:r>
            <a:r>
              <a:rPr lang="en-GB" altLang="ru-RU" dirty="0" err="1">
                <a:solidFill>
                  <a:srgbClr val="FFFFFF"/>
                </a:solidFill>
              </a:rPr>
              <a:t>средств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605769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09814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Фармакокинетическое взаимодействие ЛС с пищей на уровне метаболизма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Зверобой снижает концентрацию «</a:t>
            </a:r>
            <a:r>
              <a:rPr lang="ru-RU" sz="3200" dirty="0" err="1"/>
              <a:t>прогестинового</a:t>
            </a:r>
            <a:r>
              <a:rPr lang="ru-RU" sz="3200" dirty="0"/>
              <a:t>» компонента оральных контрацептивов, что может привести к снижению контрацептивного эффекта</a:t>
            </a:r>
          </a:p>
        </p:txBody>
      </p:sp>
    </p:spTree>
    <p:extLst>
      <p:ext uri="{BB962C8B-B14F-4D97-AF65-F5344CB8AC3E}">
        <p14:creationId xmlns:p14="http://schemas.microsoft.com/office/powerpoint/2010/main" val="40100492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Механизм взаимодействия оральных контрацептивов со зверобоем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344179"/>
              </p:ext>
            </p:extLst>
          </p:nvPr>
        </p:nvGraphicFramePr>
        <p:xfrm>
          <a:off x="130629" y="1724297"/>
          <a:ext cx="8865325" cy="4963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6205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Фармакодинамическое взаимодействие ЛС с пищей: «Сырный синдром» (повышение АД, ЧСС, аритмии)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«Сырный» синдром — развитие гипертензивных кризов и других осложнений при одновременном применении антидепрессантов группы ингибиторов МАО с пищевыми продуктами, содержащими </a:t>
            </a:r>
            <a:r>
              <a:rPr lang="ru-RU" sz="2800" dirty="0" err="1"/>
              <a:t>тирамин</a:t>
            </a:r>
            <a:r>
              <a:rPr lang="ru-RU" sz="2800" dirty="0"/>
              <a:t> или его предшественник тирозин (сыры, копчёности и др.), а также с лекарствами </a:t>
            </a:r>
            <a:r>
              <a:rPr lang="ru-RU" sz="2800" dirty="0" err="1"/>
              <a:t>тираминоподобной</a:t>
            </a:r>
            <a:r>
              <a:rPr lang="ru-RU" sz="2800" dirty="0"/>
              <a:t> структуры.</a:t>
            </a:r>
          </a:p>
        </p:txBody>
      </p:sp>
    </p:spTree>
    <p:extLst>
      <p:ext uri="{BB962C8B-B14F-4D97-AF65-F5344CB8AC3E}">
        <p14:creationId xmlns:p14="http://schemas.microsoft.com/office/powerpoint/2010/main" val="22787464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ПРОДУКТЫ, содержащие </a:t>
            </a:r>
            <a:r>
              <a:rPr lang="ru-RU" dirty="0" err="1"/>
              <a:t>тирамин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451090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8588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Факторы, влияющие на метаболизм ЛС: КУРЕНИЕ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Усиление метаболизма некоторых лекарственных веществ (например, теофиллина)</a:t>
            </a:r>
          </a:p>
        </p:txBody>
      </p:sp>
    </p:spTree>
    <p:extLst>
      <p:ext uri="{BB962C8B-B14F-4D97-AF65-F5344CB8AC3E}">
        <p14:creationId xmlns:p14="http://schemas.microsoft.com/office/powerpoint/2010/main" val="292135238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Факторы, влияющие на метаболизм ЛС: АЛКОГОЛЬ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713783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89521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2"/>
            <a:ext cx="7772400" cy="627016"/>
          </a:xfrm>
        </p:spPr>
        <p:txBody>
          <a:bodyPr/>
          <a:lstStyle/>
          <a:p>
            <a:r>
              <a:rPr lang="ru-RU" dirty="0"/>
              <a:t>АНТАБУСНЫЙ ЭФФЕКТ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84663"/>
            <a:ext cx="8408126" cy="5259977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Антабусный эффект — острая интоксикация организма при приёме некоторых лекарственных средств в сочетании с алкоголем, обусловленная ингибированием </a:t>
            </a:r>
            <a:r>
              <a:rPr lang="ru-RU" sz="2000" dirty="0" err="1"/>
              <a:t>альдегиддегидрогеназы</a:t>
            </a:r>
            <a:r>
              <a:rPr lang="ru-RU" sz="2000" dirty="0"/>
              <a:t> и накоплением ацетальдегида. </a:t>
            </a:r>
          </a:p>
          <a:p>
            <a:r>
              <a:rPr lang="ru-RU" sz="2000" dirty="0"/>
              <a:t>Признаки: головная боль, тошнота и рвота, учащенное сердцебиение, повышение артериального давления, дрожь, удушье, страх смерти, покраснение кожных покровов лица и верхней половины туловища; в ряде случаев возможен смертельный исход.</a:t>
            </a:r>
          </a:p>
          <a:p>
            <a:r>
              <a:rPr lang="ru-RU" sz="2000" dirty="0"/>
              <a:t>Ингибирование является побочным эффектом следующих групп препаратов:</a:t>
            </a:r>
          </a:p>
          <a:p>
            <a:pPr lvl="0"/>
            <a:r>
              <a:rPr lang="ru-RU" sz="2000" dirty="0"/>
              <a:t>антибиотики группы цефалоспоринов;</a:t>
            </a:r>
          </a:p>
          <a:p>
            <a:pPr lvl="0"/>
            <a:r>
              <a:rPr lang="ru-RU" sz="2000" dirty="0"/>
              <a:t>препараты левомицетина (хлорамфеникол и др.);</a:t>
            </a:r>
          </a:p>
          <a:p>
            <a:pPr lvl="0"/>
            <a:r>
              <a:rPr lang="ru-RU" sz="2000" dirty="0"/>
              <a:t>производные </a:t>
            </a:r>
            <a:r>
              <a:rPr lang="ru-RU" sz="2000" dirty="0" err="1"/>
              <a:t>нитромидазола</a:t>
            </a:r>
            <a:r>
              <a:rPr lang="ru-RU" sz="2000" dirty="0"/>
              <a:t> (метронидазол и др.);</a:t>
            </a:r>
          </a:p>
          <a:p>
            <a:pPr lvl="0"/>
            <a:r>
              <a:rPr lang="ru-RU" sz="2000" dirty="0"/>
              <a:t>сульфаниламиды;</a:t>
            </a:r>
          </a:p>
          <a:p>
            <a:pPr lvl="0"/>
            <a:r>
              <a:rPr lang="ru-RU" sz="2000" dirty="0"/>
              <a:t>производные </a:t>
            </a:r>
            <a:r>
              <a:rPr lang="ru-RU" sz="2000" dirty="0" err="1"/>
              <a:t>нитрофурана</a:t>
            </a:r>
            <a:r>
              <a:rPr lang="ru-RU" sz="2000" dirty="0"/>
              <a:t> (фуразолидон, фурадонин, фурагин и др.);</a:t>
            </a:r>
          </a:p>
        </p:txBody>
      </p:sp>
    </p:spTree>
    <p:extLst>
      <p:ext uri="{BB962C8B-B14F-4D97-AF65-F5344CB8AC3E}">
        <p14:creationId xmlns:p14="http://schemas.microsoft.com/office/powerpoint/2010/main" val="42822144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Фармакодинамическое взаимодействие ЛС с алкоголем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735326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35127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Фармакодинамическое взаимодействие ЛС с алкоголем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571966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23760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СОГЛАСНО ФЕДЕРАЛЬНОМУ ЗАКОНУ ОТ 12.04.2010 № 61-ФЗ «ОБ ОБРАЩЕНИИ ЛЕКАРСТВЕННЫХ СРЕДСТВ» (СТАТЬЯ 64)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«Субъекты обращения лекарственных средств ОБЯЗАНЫ СООБЩАТЬ в установленном уполномоченным федеральным органом исполнительной власти порядке обо всех случаях побочных действий, не указанных в инструкции по применению лекарственного препарата, о серьезных нежелательных реакциях, непредвиденных нежелательных реакциях при применении лекарственных препаратов, ОБ ОСОБЕННОСТЯХ ВЗАИМОДЕЙСТВИЯ ЛЕКАРСТВЕННЫХ ПРЕПАРАТОВ С ДРУГИМИ ЛЕКАРСТВЕННЫМИ ПРЕПАРАТАМИ, которые были выявлены при проведении клинических исследований и применении лекарственных препаратов».</a:t>
            </a:r>
          </a:p>
        </p:txBody>
      </p:sp>
    </p:spTree>
    <p:extLst>
      <p:ext uri="{BB962C8B-B14F-4D97-AF65-F5344CB8AC3E}">
        <p14:creationId xmlns:p14="http://schemas.microsoft.com/office/powerpoint/2010/main" val="3436533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 взаимодействия лекарственных средств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Взаимодействие лекарственных средств (ЛС) - это изменение эффективности и безопасности одного ЛС при одновременном или последовательном его применении с другим ЛС.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41562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1866900"/>
            <a:ext cx="7772399" cy="3124199"/>
          </a:xfrm>
        </p:spPr>
        <p:txBody>
          <a:bodyPr>
            <a:normAutofit fontScale="90000"/>
          </a:bodyPr>
          <a:lstStyle/>
          <a:p>
            <a:r>
              <a:rPr lang="ru-RU" dirty="0"/>
              <a:t>Таким образом, знание основных механизмов взаимодействия ЛС, учет факторов риска опасных взаимодействий ЛС, а также четко отлаженная система информирования о клинически значимых взаимодействиях ЛС позволяют повысить эффективность и безопасность проводимой фармакотерапии.</a:t>
            </a:r>
          </a:p>
        </p:txBody>
      </p:sp>
    </p:spTree>
    <p:extLst>
      <p:ext uri="{BB962C8B-B14F-4D97-AF65-F5344CB8AC3E}">
        <p14:creationId xmlns:p14="http://schemas.microsoft.com/office/powerpoint/2010/main" val="380497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69639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взаимодействия ЛС 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425026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3175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469</TotalTime>
  <Words>2123</Words>
  <Application>Microsoft Office PowerPoint</Application>
  <PresentationFormat>Экран (4:3)</PresentationFormat>
  <Paragraphs>397</Paragraphs>
  <Slides>81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6" baseType="lpstr">
      <vt:lpstr>Arial</vt:lpstr>
      <vt:lpstr>Calibri</vt:lpstr>
      <vt:lpstr>Calibri Light</vt:lpstr>
      <vt:lpstr>Times New Roman</vt:lpstr>
      <vt:lpstr>Небесная</vt:lpstr>
      <vt:lpstr>Взаимодействие лекарственных средств</vt:lpstr>
      <vt:lpstr>«Взаимодействие лекарственных средств» является одним из разделов клинической фармакологии</vt:lpstr>
      <vt:lpstr>Предпосылки назначения нескольких препаратов (комбинированная терапия)</vt:lpstr>
      <vt:lpstr>Комбинации лекарственных средств</vt:lpstr>
      <vt:lpstr>Рациональные комбинации лекарственных средств</vt:lpstr>
      <vt:lpstr>Нерациональные комбинации лекарственных средств</vt:lpstr>
      <vt:lpstr>Потенциально опасные комбинации лекарственных средств</vt:lpstr>
      <vt:lpstr>Определение взаимодействия лекарственных средств</vt:lpstr>
      <vt:lpstr>Виды взаимодействия ЛС </vt:lpstr>
      <vt:lpstr>Фармацевтическое взаимодействие</vt:lpstr>
      <vt:lpstr>Фармацевтическое взаимодействие</vt:lpstr>
      <vt:lpstr>Фармацевтическое взаимодействие (1)‏</vt:lpstr>
      <vt:lpstr>Фармацевтическое взаимодействие (2)‏</vt:lpstr>
      <vt:lpstr>Фармакокинетическое взаимодействие</vt:lpstr>
      <vt:lpstr>Фармакокинетическое взаимодействие</vt:lpstr>
      <vt:lpstr>Механизмы фармакокинетического взаимодействия</vt:lpstr>
      <vt:lpstr>Фармакокинетическое взаимодействие ЛС может происходить на разных уровнях:</vt:lpstr>
      <vt:lpstr>Точки приложения фармакокинетического взаимодействия</vt:lpstr>
      <vt:lpstr>Фармакокинетическое взаимодействие на уровне всасывания</vt:lpstr>
      <vt:lpstr>Механизмы фармакокинетического взаимодействия на уровне всасывания</vt:lpstr>
      <vt:lpstr>Образование хелатных соединений</vt:lpstr>
      <vt:lpstr>Изменение рН желудочного содержимого</vt:lpstr>
      <vt:lpstr>Изменение моторики ЖКТ (1)</vt:lpstr>
      <vt:lpstr>Изменение моторики ЖКТ (2)</vt:lpstr>
      <vt:lpstr>Изменение моторики ЖКТ (3)</vt:lpstr>
      <vt:lpstr>Фармакокинетическое взаимодействие на уровне метаболизма (биотрансформации) ЛС</vt:lpstr>
      <vt:lpstr>Изменение активности цитохрома Р-450 (CYP) под действием ЛС (ЛС ИНДУКТОР)</vt:lpstr>
      <vt:lpstr>Изменение активности цитохрома Р-450 (CYP) под действием ЛС (ЛС ИНГИБИТОР)</vt:lpstr>
      <vt:lpstr>Цитохром P-450 3A4 (сокращённо CYP3A4) — один из наиболее важных ферментов, участвующих в метаболизме ксенобиотиков в организме человека</vt:lpstr>
      <vt:lpstr>Ингибиторы и индукторы цитохрома</vt:lpstr>
      <vt:lpstr>Ингибиторы и индукторы цитохрома</vt:lpstr>
      <vt:lpstr>Клиническое наблюдение</vt:lpstr>
      <vt:lpstr>Клиническое наблюдение</vt:lpstr>
      <vt:lpstr>Тахикардия по типу «пируэт»</vt:lpstr>
      <vt:lpstr>Механизм взаимодействия верапамила с флуконазолом и с карбамазепином</vt:lpstr>
      <vt:lpstr>Механизм взаимодействия верапамила с флуконазолом и с карбамазепином</vt:lpstr>
      <vt:lpstr>Фармакокинетическое взаимодействие на уровне распределения</vt:lpstr>
      <vt:lpstr>взаимодействие на уровне связи с белками плазмы крови имеет клиническое значение, когда ЛС обладает следующими свойствами </vt:lpstr>
      <vt:lpstr>Клиническое наблюдение</vt:lpstr>
      <vt:lpstr>Клиническое наблюдение</vt:lpstr>
      <vt:lpstr>Фармакокинетическое взаимодействие на уровне выведения</vt:lpstr>
      <vt:lpstr>Фармакокинетическое взаимодействие ЛС на уровне выведения</vt:lpstr>
      <vt:lpstr>Лекарственные средства, канальцевая реабсорбция которых угнетается при изменениях pН мочи</vt:lpstr>
      <vt:lpstr>Транспортеры лекарственных средств, участвующие в их секреции</vt:lpstr>
      <vt:lpstr>Факторы, влияющие на метаболизм ЛС</vt:lpstr>
      <vt:lpstr>Факторы, влияющие на метаболизм ЛС</vt:lpstr>
      <vt:lpstr>Факторы, влияющие на метаболизм ЛС</vt:lpstr>
      <vt:lpstr>Фармакодинамические взаимодействия</vt:lpstr>
      <vt:lpstr>Фармакодинамическое взаимодействие</vt:lpstr>
      <vt:lpstr>Фармакодинамическое взаимодействие</vt:lpstr>
      <vt:lpstr>синергизм</vt:lpstr>
      <vt:lpstr>Основные виды синергизма</vt:lpstr>
      <vt:lpstr>антагонизм</vt:lpstr>
      <vt:lpstr>Фармакодинамическое взаимодействие</vt:lpstr>
      <vt:lpstr>Прямое фармакодинамическое взаимодействие (1)</vt:lpstr>
      <vt:lpstr>Прямое фармакодинамическое взаимодействие (2)</vt:lpstr>
      <vt:lpstr>Прямое фармакодинамическое взаимодействие (3)</vt:lpstr>
      <vt:lpstr>Косвенное фармакодинамическое взаимодействие (1)</vt:lpstr>
      <vt:lpstr>Косвенное фармакодинамическое взаимодействие (2)</vt:lpstr>
      <vt:lpstr>Косвенное фармакодинамическое взаимодействие (3)</vt:lpstr>
      <vt:lpstr>Взаимодействие лекарственных средств с пищей, лекарственными растениями, табаком и алкоголем</vt:lpstr>
      <vt:lpstr>Факторы, влияющие на метаболизм ЛС: характер питания</vt:lpstr>
      <vt:lpstr>Фармакокинетическое взаимодействие ЛС с пищей на уровне всасывания</vt:lpstr>
      <vt:lpstr>Фармакокинетическое взаимодействие ЛС с пищей на уровне всасывания</vt:lpstr>
      <vt:lpstr>Фармакокинетическое взаимодействие ЛС с пищей на уровне всасывания</vt:lpstr>
      <vt:lpstr>Фармакокинетическое взаимодействие ЛС с пищей на уровне метаболизма</vt:lpstr>
      <vt:lpstr>Сок грейпфрута повышает концентрацию силденафила (Виагры) в крови: риск побочных эффектов</vt:lpstr>
      <vt:lpstr>Механизм взаимодействия силденафила (Виагры) с грейпфрутовым соком</vt:lpstr>
      <vt:lpstr>Фармакокинетическое взаимодействие ЛС с пищей на уровне метаболизма</vt:lpstr>
      <vt:lpstr>Фармакокинетическое взаимодействие ЛС с пищей на уровне метаболизма</vt:lpstr>
      <vt:lpstr>Механизм взаимодействия оральных контрацептивов со зверобоем</vt:lpstr>
      <vt:lpstr>Фармакодинамическое взаимодействие ЛС с пищей: «Сырный синдром» (повышение АД, ЧСС, аритмии)</vt:lpstr>
      <vt:lpstr>ПРОДУКТЫ, содержащие тирамин</vt:lpstr>
      <vt:lpstr>Факторы, влияющие на метаболизм ЛС: КУРЕНИЕ</vt:lpstr>
      <vt:lpstr>Факторы, влияющие на метаболизм ЛС: АЛКОГОЛЬ</vt:lpstr>
      <vt:lpstr>АНТАБУСНЫЙ ЭФФЕКТ</vt:lpstr>
      <vt:lpstr>Фармакодинамическое взаимодействие ЛС с алкоголем</vt:lpstr>
      <vt:lpstr>Фармакодинамическое взаимодействие ЛС с алкоголем</vt:lpstr>
      <vt:lpstr>СОГЛАСНО ФЕДЕРАЛЬНОМУ ЗАКОНУ ОТ 12.04.2010 № 61-ФЗ «ОБ ОБРАЩЕНИИ ЛЕКАРСТВЕННЫХ СРЕДСТВ» (СТАТЬЯ 64)</vt:lpstr>
      <vt:lpstr>Таким образом, знание основных механизмов взаимодействия ЛС, учет факторов риска опасных взаимодействий ЛС, а также четко отлаженная система информирования о клинически значимых взаимодействиях ЛС позволяют повысить эффективность и безопасность проводимой фармакотерапии.</vt:lpstr>
      <vt:lpstr>   Благодарю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лекарственных средств</dc:title>
  <dc:creator>Олег Кирилочев</dc:creator>
  <cp:lastModifiedBy>Олег Кирилочев</cp:lastModifiedBy>
  <cp:revision>58</cp:revision>
  <dcterms:created xsi:type="dcterms:W3CDTF">2018-09-21T17:09:55Z</dcterms:created>
  <dcterms:modified xsi:type="dcterms:W3CDTF">2020-03-19T13:38:28Z</dcterms:modified>
</cp:coreProperties>
</file>