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AA4D-A871-2F4A-A299-28B8CD8C6FAA}" type="datetimeFigureOut">
              <a:rPr lang="ru-KZ" smtClean="0"/>
              <a:t>03/25/2020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650B-68A9-1947-87EC-DE2B1951961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55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5650B-68A9-1947-87EC-DE2B19519613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084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2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1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919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0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9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8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7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4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68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1E25A-1556-1C45-9978-6EAABCFBE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Забытые буквы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AB5AC-AD85-0945-BB7C-50D58BCE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94108"/>
            <a:ext cx="7609664" cy="1031669"/>
          </a:xfrm>
        </p:spPr>
        <p:txBody>
          <a:bodyPr/>
          <a:lstStyle/>
          <a:p>
            <a:r>
              <a:rPr lang="ru-RU" dirty="0"/>
              <a:t>Русского языка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117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E33D6DA-5625-1344-866C-086057A23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6" y="446216"/>
            <a:ext cx="9301893" cy="60410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94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CFF34C4-AE2A-DA4D-93F8-D6689B438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308919"/>
            <a:ext cx="9507838" cy="62813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0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EADA0-5715-EA49-985E-745C7EEBCD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7812" y="0"/>
            <a:ext cx="4434188" cy="7860270"/>
          </a:xfrm>
        </p:spPr>
        <p:txBody>
          <a:bodyPr>
            <a:noAutofit/>
          </a:bodyPr>
          <a:lstStyle/>
          <a:p>
            <a:r>
              <a:rPr lang="ru-RU" sz="3100" dirty="0"/>
              <a:t>В алфавите русского языка на сегодняшний день 33 буквы, а в древней кириллице-азбуке было 46 букв        </a:t>
            </a:r>
            <a:endParaRPr lang="ru-KZ" sz="31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B4514D7-B655-A944-9633-4710831798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8" y="459838"/>
            <a:ext cx="7105650" cy="59383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81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6583E-5C66-364A-912A-DF7D4505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4" y="373626"/>
            <a:ext cx="10082812" cy="1823132"/>
          </a:xfrm>
        </p:spPr>
        <p:txBody>
          <a:bodyPr>
            <a:normAutofit fontScale="90000"/>
          </a:bodyPr>
          <a:lstStyle/>
          <a:p>
            <a:r>
              <a:rPr lang="ru-RU" dirty="0"/>
              <a:t>Азбука- кириллицы была составлена в </a:t>
            </a:r>
            <a:r>
              <a:rPr lang="tr-TR" dirty="0"/>
              <a:t>IX </a:t>
            </a:r>
            <a:r>
              <a:rPr lang="ru-RU" dirty="0"/>
              <a:t>веке Кириллом и Мефодием </a:t>
            </a:r>
            <a:endParaRPr lang="ru-KZ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DFDED8-2B50-2846-BAFF-95A0AE6B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15" y="2196758"/>
            <a:ext cx="4328770" cy="4599460"/>
          </a:xfrm>
        </p:spPr>
      </p:pic>
    </p:spTree>
    <p:extLst>
      <p:ext uri="{BB962C8B-B14F-4D97-AF65-F5344CB8AC3E}">
        <p14:creationId xmlns:p14="http://schemas.microsoft.com/office/powerpoint/2010/main" val="182033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1233E-91A4-4043-BD4A-3883AE66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же пропали 13 букв?</a:t>
            </a:r>
            <a:endParaRPr lang="ru-KZ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089D3B-2296-0D41-8016-66F9B1D61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9" y="1849614"/>
            <a:ext cx="10692183" cy="4764024"/>
          </a:xfrm>
        </p:spPr>
      </p:pic>
    </p:spTree>
    <p:extLst>
      <p:ext uri="{BB962C8B-B14F-4D97-AF65-F5344CB8AC3E}">
        <p14:creationId xmlns:p14="http://schemas.microsoft.com/office/powerpoint/2010/main" val="143878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5B890-2D64-3144-8E16-73195C39F13B}"/>
              </a:ext>
            </a:extLst>
          </p:cNvPr>
          <p:cNvSpPr txBox="1"/>
          <p:nvPr/>
        </p:nvSpPr>
        <p:spPr>
          <a:xfrm>
            <a:off x="5178167" y="25180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0EDB6-3163-BC43-8004-FD5ED90C9374}"/>
              </a:ext>
            </a:extLst>
          </p:cNvPr>
          <p:cNvSpPr txBox="1"/>
          <p:nvPr/>
        </p:nvSpPr>
        <p:spPr>
          <a:xfrm>
            <a:off x="5178167" y="25180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 dirty="0"/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C988ABBE-D891-334E-83EA-5BB308576D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708" y="343930"/>
            <a:ext cx="10058400" cy="5588000"/>
          </a:xfrm>
        </p:spPr>
        <p:txBody>
          <a:bodyPr>
            <a:noAutofit/>
          </a:bodyPr>
          <a:lstStyle/>
          <a:p>
            <a:r>
              <a:rPr lang="ru-RU" sz="3800" dirty="0"/>
              <a:t>Их украло время. По мере того как славяне , в том числе и русские, осваивали свой язык и свою письменность . Многие буквы отпадали за ненадобностью. Одна за другой из алфавита исчезли такие буквы как : </a:t>
            </a:r>
            <a:r>
              <a:rPr lang="tr-TR" sz="3800" dirty="0"/>
              <a:t>S</a:t>
            </a:r>
            <a:r>
              <a:rPr lang="ru-RU" sz="3800" dirty="0"/>
              <a:t>-</a:t>
            </a:r>
            <a:r>
              <a:rPr lang="tr-TR" sz="3800" dirty="0"/>
              <a:t> </a:t>
            </a:r>
            <a:r>
              <a:rPr lang="ru-RU" sz="3800" dirty="0"/>
              <a:t>зело, </a:t>
            </a:r>
            <a:r>
              <a:rPr lang="tr-TR" sz="3800" dirty="0"/>
              <a:t>I</a:t>
            </a:r>
            <a:r>
              <a:rPr lang="ru-RU" sz="3800" dirty="0"/>
              <a:t>-</a:t>
            </a:r>
            <a:r>
              <a:rPr lang="tr-TR" sz="3800" dirty="0"/>
              <a:t> </a:t>
            </a:r>
            <a:r>
              <a:rPr lang="ru-RU" sz="3800" dirty="0"/>
              <a:t>И десятичное, чье, </a:t>
            </a:r>
            <a:r>
              <a:rPr lang="ru-RU" sz="3800" dirty="0" err="1"/>
              <a:t>оук</a:t>
            </a:r>
            <a:r>
              <a:rPr lang="ru-RU" sz="3800" dirty="0"/>
              <a:t>, омега, коппа, ять , малый </a:t>
            </a:r>
            <a:r>
              <a:rPr lang="ru-RU" sz="3800" dirty="0" err="1"/>
              <a:t>юс</a:t>
            </a:r>
            <a:r>
              <a:rPr lang="ru-RU" sz="3800" dirty="0"/>
              <a:t>, большой </a:t>
            </a:r>
            <a:r>
              <a:rPr lang="ru-RU" sz="3800" dirty="0" err="1"/>
              <a:t>юс</a:t>
            </a:r>
            <a:r>
              <a:rPr lang="ru-RU" sz="3800" dirty="0"/>
              <a:t>, кси, пси, фита, ижица. Далеко не все буквы уходили мирно , «без боя». Например , с трудом своё место отстоял «ъ» - твёрдый знак </a:t>
            </a:r>
            <a:endParaRPr lang="ru-KZ" sz="3800" dirty="0"/>
          </a:p>
        </p:txBody>
      </p:sp>
    </p:spTree>
    <p:extLst>
      <p:ext uri="{BB962C8B-B14F-4D97-AF65-F5344CB8AC3E}">
        <p14:creationId xmlns:p14="http://schemas.microsoft.com/office/powerpoint/2010/main" val="367256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A2A9025-E5BA-354C-8A86-6B5D6CD37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" y="1544595"/>
            <a:ext cx="11951730" cy="43935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42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02263F1-D699-2540-9B6A-B7CFD042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1" y="1880451"/>
            <a:ext cx="11589617" cy="40725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9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606235A-38A2-6F40-918B-6C6CED8B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4" y="1029730"/>
            <a:ext cx="11532973" cy="45994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21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539DDEB-5FA2-3247-BE60-2C35F9D8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" y="274594"/>
            <a:ext cx="10468919" cy="63088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49128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Забытые буквы</vt:lpstr>
      <vt:lpstr>В алфавите русского языка на сегодняшний день 33 буквы, а в древней кириллице-азбуке было 46 букв        </vt:lpstr>
      <vt:lpstr>Азбука- кириллицы была составлена в IX веке Кириллом и Мефодием </vt:lpstr>
      <vt:lpstr>Куда же пропали 13 букв?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Забытые буквы</dc:title>
  <dc:creator>сабина мансурова</dc:creator>
  <cp:lastModifiedBy>Неизвестный пользователь</cp:lastModifiedBy>
  <cp:revision>3</cp:revision>
  <dcterms:created xsi:type="dcterms:W3CDTF">2020-03-22T12:35:46Z</dcterms:created>
  <dcterms:modified xsi:type="dcterms:W3CDTF">2020-03-25T06:51:28Z</dcterms:modified>
</cp:coreProperties>
</file>