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0"/>
  </p:notesMasterIdLst>
  <p:sldIdLst>
    <p:sldId id="332" r:id="rId2"/>
    <p:sldId id="319" r:id="rId3"/>
    <p:sldId id="320" r:id="rId4"/>
    <p:sldId id="321" r:id="rId5"/>
    <p:sldId id="322" r:id="rId6"/>
    <p:sldId id="323" r:id="rId7"/>
    <p:sldId id="334" r:id="rId8"/>
    <p:sldId id="325" r:id="rId9"/>
    <p:sldId id="326" r:id="rId10"/>
    <p:sldId id="330" r:id="rId11"/>
    <p:sldId id="327" r:id="rId12"/>
    <p:sldId id="328" r:id="rId13"/>
    <p:sldId id="329" r:id="rId14"/>
    <p:sldId id="270" r:id="rId15"/>
    <p:sldId id="312" r:id="rId16"/>
    <p:sldId id="271" r:id="rId17"/>
    <p:sldId id="331" r:id="rId18"/>
    <p:sldId id="272" r:id="rId19"/>
    <p:sldId id="313" r:id="rId20"/>
    <p:sldId id="273" r:id="rId21"/>
    <p:sldId id="274" r:id="rId22"/>
    <p:sldId id="315" r:id="rId23"/>
    <p:sldId id="275" r:id="rId24"/>
    <p:sldId id="277" r:id="rId25"/>
    <p:sldId id="278" r:id="rId26"/>
    <p:sldId id="279" r:id="rId27"/>
    <p:sldId id="280" r:id="rId28"/>
    <p:sldId id="316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3" r:id="rId41"/>
    <p:sldId id="304" r:id="rId42"/>
    <p:sldId id="305" r:id="rId43"/>
    <p:sldId id="294" r:id="rId44"/>
    <p:sldId id="295" r:id="rId45"/>
    <p:sldId id="296" r:id="rId46"/>
    <p:sldId id="297" r:id="rId47"/>
    <p:sldId id="299" r:id="rId48"/>
    <p:sldId id="300" r:id="rId49"/>
    <p:sldId id="301" r:id="rId50"/>
    <p:sldId id="302" r:id="rId51"/>
    <p:sldId id="306" r:id="rId52"/>
    <p:sldId id="307" r:id="rId53"/>
    <p:sldId id="308" r:id="rId54"/>
    <p:sldId id="309" r:id="rId55"/>
    <p:sldId id="311" r:id="rId56"/>
    <p:sldId id="268" r:id="rId57"/>
    <p:sldId id="267" r:id="rId58"/>
    <p:sldId id="257" r:id="rId59"/>
    <p:sldId id="258" r:id="rId60"/>
    <p:sldId id="259" r:id="rId61"/>
    <p:sldId id="260" r:id="rId62"/>
    <p:sldId id="261" r:id="rId63"/>
    <p:sldId id="262" r:id="rId64"/>
    <p:sldId id="263" r:id="rId65"/>
    <p:sldId id="264" r:id="rId66"/>
    <p:sldId id="265" r:id="rId67"/>
    <p:sldId id="266" r:id="rId68"/>
    <p:sldId id="317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924FD-397E-4B0E-B946-7598AABCFD7F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</dgm:pt>
    <dgm:pt modelId="{A6817854-0D2D-4963-A35A-1563189A43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Физические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характеристики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DF2C2EBA-9A5D-453F-9DE5-7728C9C4C959}" type="parTrans" cxnId="{A3356342-C4DD-4132-AF48-BF6F364176ED}">
      <dgm:prSet/>
      <dgm:spPr/>
      <dgm:t>
        <a:bodyPr/>
        <a:lstStyle/>
        <a:p>
          <a:endParaRPr lang="uk-UA"/>
        </a:p>
      </dgm:t>
    </dgm:pt>
    <dgm:pt modelId="{C3CEC0D1-C39F-4B5A-9B38-7E109B2B4B77}" type="sibTrans" cxnId="{A3356342-C4DD-4132-AF48-BF6F364176ED}">
      <dgm:prSet/>
      <dgm:spPr/>
      <dgm:t>
        <a:bodyPr/>
        <a:lstStyle/>
        <a:p>
          <a:endParaRPr lang="uk-UA"/>
        </a:p>
      </dgm:t>
    </dgm:pt>
    <dgm:pt modelId="{4E25AC02-9209-4466-A2B2-B5ACE5C607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Световой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поток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A11E016-B168-4B5F-A3B4-7FE73F7DD5D0}" type="parTrans" cxnId="{81D697B9-0A05-4630-BBA1-FE9181277A07}">
      <dgm:prSet/>
      <dgm:spPr/>
      <dgm:t>
        <a:bodyPr/>
        <a:lstStyle/>
        <a:p>
          <a:endParaRPr lang="uk-UA"/>
        </a:p>
      </dgm:t>
    </dgm:pt>
    <dgm:pt modelId="{D9B449FB-CE36-473A-8FD7-A73A02700CD3}" type="sibTrans" cxnId="{81D697B9-0A05-4630-BBA1-FE9181277A07}">
      <dgm:prSet/>
      <dgm:spPr/>
      <dgm:t>
        <a:bodyPr/>
        <a:lstStyle/>
        <a:p>
          <a:endParaRPr lang="uk-UA"/>
        </a:p>
      </dgm:t>
    </dgm:pt>
    <dgm:pt modelId="{E1A7F95C-C7D0-438C-B3B9-C5F2AFEC8D7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Сила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64181A4-181F-4FA7-8FDF-F02123473C23}" type="parTrans" cxnId="{859899E2-17EC-4625-B32D-C8B3E0E7F0FF}">
      <dgm:prSet/>
      <dgm:spPr/>
      <dgm:t>
        <a:bodyPr/>
        <a:lstStyle/>
        <a:p>
          <a:endParaRPr lang="uk-UA"/>
        </a:p>
      </dgm:t>
    </dgm:pt>
    <dgm:pt modelId="{8A6BDF20-37CF-4A9C-AE06-338FADA47B4D}" type="sibTrans" cxnId="{859899E2-17EC-4625-B32D-C8B3E0E7F0FF}">
      <dgm:prSet/>
      <dgm:spPr/>
      <dgm:t>
        <a:bodyPr/>
        <a:lstStyle/>
        <a:p>
          <a:endParaRPr lang="uk-UA"/>
        </a:p>
      </dgm:t>
    </dgm:pt>
    <dgm:pt modelId="{E43B8B1E-2A31-44FA-B562-4A5C1E5F559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Освещенность</a:t>
          </a:r>
        </a:p>
      </dgm:t>
    </dgm:pt>
    <dgm:pt modelId="{ADA2E02F-B87B-4CE0-BE6C-E0B0B0B57D92}" type="parTrans" cxnId="{64A14121-277E-4305-8626-4475BCC1FDB7}">
      <dgm:prSet/>
      <dgm:spPr/>
      <dgm:t>
        <a:bodyPr/>
        <a:lstStyle/>
        <a:p>
          <a:endParaRPr lang="uk-UA"/>
        </a:p>
      </dgm:t>
    </dgm:pt>
    <dgm:pt modelId="{0474E9E2-15C0-4229-AD1A-AE5F72EB28DD}" type="sibTrans" cxnId="{64A14121-277E-4305-8626-4475BCC1FDB7}">
      <dgm:prSet/>
      <dgm:spPr/>
      <dgm:t>
        <a:bodyPr/>
        <a:lstStyle/>
        <a:p>
          <a:endParaRPr lang="uk-UA"/>
        </a:p>
      </dgm:t>
    </dgm:pt>
    <dgm:pt modelId="{7E16B9F3-4FFB-4268-A6E3-1BBB43E74E3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Яркость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197A889-CF55-4EBF-9A98-F2D6604D109F}" type="parTrans" cxnId="{BE5DB7C2-B14A-4D49-8A6A-91E5CAFBEF54}">
      <dgm:prSet/>
      <dgm:spPr/>
      <dgm:t>
        <a:bodyPr/>
        <a:lstStyle/>
        <a:p>
          <a:endParaRPr lang="uk-UA"/>
        </a:p>
      </dgm:t>
    </dgm:pt>
    <dgm:pt modelId="{B8550037-EFE7-48D1-BE27-DB9BB6505602}" type="sibTrans" cxnId="{BE5DB7C2-B14A-4D49-8A6A-91E5CAFBEF54}">
      <dgm:prSet/>
      <dgm:spPr/>
      <dgm:t>
        <a:bodyPr/>
        <a:lstStyle/>
        <a:p>
          <a:endParaRPr lang="uk-UA"/>
        </a:p>
      </dgm:t>
    </dgm:pt>
    <dgm:pt modelId="{774015A3-E8FC-4131-922A-B3AF778A0E60}" type="pres">
      <dgm:prSet presAssocID="{EC9924FD-397E-4B0E-B946-7598AABCFD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5A60B2-9AF0-4530-AF2C-6550BC8A907D}" type="pres">
      <dgm:prSet presAssocID="{A6817854-0D2D-4963-A35A-1563189A43DA}" presName="hierRoot1" presStyleCnt="0">
        <dgm:presLayoutVars>
          <dgm:hierBranch/>
        </dgm:presLayoutVars>
      </dgm:prSet>
      <dgm:spPr/>
    </dgm:pt>
    <dgm:pt modelId="{B38FB849-4EDA-4788-AEAE-1795C61B270A}" type="pres">
      <dgm:prSet presAssocID="{A6817854-0D2D-4963-A35A-1563189A43DA}" presName="rootComposite1" presStyleCnt="0"/>
      <dgm:spPr/>
    </dgm:pt>
    <dgm:pt modelId="{B06FB9E1-06A1-493D-9074-ED9B69FFAB99}" type="pres">
      <dgm:prSet presAssocID="{A6817854-0D2D-4963-A35A-1563189A43DA}" presName="rootText1" presStyleLbl="node0" presStyleIdx="0" presStyleCnt="1" custScaleX="255843" custScaleY="125492" custLinFactNeighborY="-65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85C0F-A8D2-4E9B-A2CB-CF8D5773A07E}" type="pres">
      <dgm:prSet presAssocID="{A6817854-0D2D-4963-A35A-1563189A43D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01FD30-8AF2-462A-AE12-37D8890CE40F}" type="pres">
      <dgm:prSet presAssocID="{A6817854-0D2D-4963-A35A-1563189A43DA}" presName="hierChild2" presStyleCnt="0"/>
      <dgm:spPr/>
    </dgm:pt>
    <dgm:pt modelId="{2DE4BD81-5422-4720-A5C2-37436EC7EBA4}" type="pres">
      <dgm:prSet presAssocID="{AA11E016-B168-4B5F-A3B4-7FE73F7DD5D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BC8D004-B674-4192-814C-46305AB844FA}" type="pres">
      <dgm:prSet presAssocID="{4E25AC02-9209-4466-A2B2-B5ACE5C60739}" presName="hierRoot2" presStyleCnt="0">
        <dgm:presLayoutVars>
          <dgm:hierBranch/>
        </dgm:presLayoutVars>
      </dgm:prSet>
      <dgm:spPr/>
    </dgm:pt>
    <dgm:pt modelId="{3E6C8669-2A48-4779-B0BE-F0E39521D385}" type="pres">
      <dgm:prSet presAssocID="{4E25AC02-9209-4466-A2B2-B5ACE5C60739}" presName="rootComposite" presStyleCnt="0"/>
      <dgm:spPr/>
    </dgm:pt>
    <dgm:pt modelId="{B5ACDFCC-B75B-4579-98DC-951F654B1767}" type="pres">
      <dgm:prSet presAssocID="{4E25AC02-9209-4466-A2B2-B5ACE5C60739}" presName="rootText" presStyleLbl="node2" presStyleIdx="0" presStyleCnt="4" custLinFactNeighborX="-240" custLinFactNeighborY="-3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07A87-D08D-4D83-BBB4-7FF6D13B2C8D}" type="pres">
      <dgm:prSet presAssocID="{4E25AC02-9209-4466-A2B2-B5ACE5C60739}" presName="rootConnector" presStyleLbl="node2" presStyleIdx="0" presStyleCnt="4"/>
      <dgm:spPr/>
      <dgm:t>
        <a:bodyPr/>
        <a:lstStyle/>
        <a:p>
          <a:endParaRPr lang="ru-RU"/>
        </a:p>
      </dgm:t>
    </dgm:pt>
    <dgm:pt modelId="{3E3D6CA8-7CC3-4133-A8B0-41EE286742A1}" type="pres">
      <dgm:prSet presAssocID="{4E25AC02-9209-4466-A2B2-B5ACE5C60739}" presName="hierChild4" presStyleCnt="0"/>
      <dgm:spPr/>
    </dgm:pt>
    <dgm:pt modelId="{C51F67FB-DDF8-4A70-94D6-C7661E0AAD6D}" type="pres">
      <dgm:prSet presAssocID="{4E25AC02-9209-4466-A2B2-B5ACE5C60739}" presName="hierChild5" presStyleCnt="0"/>
      <dgm:spPr/>
    </dgm:pt>
    <dgm:pt modelId="{57EE3746-2AF7-403E-ADDC-A7A40EBE37C3}" type="pres">
      <dgm:prSet presAssocID="{A64181A4-181F-4FA7-8FDF-F02123473C23}" presName="Name35" presStyleLbl="parChTrans1D2" presStyleIdx="1" presStyleCnt="4"/>
      <dgm:spPr/>
      <dgm:t>
        <a:bodyPr/>
        <a:lstStyle/>
        <a:p>
          <a:endParaRPr lang="ru-RU"/>
        </a:p>
      </dgm:t>
    </dgm:pt>
    <dgm:pt modelId="{E456BCAF-E312-418E-BA1D-DFFFFF475467}" type="pres">
      <dgm:prSet presAssocID="{E1A7F95C-C7D0-438C-B3B9-C5F2AFEC8D72}" presName="hierRoot2" presStyleCnt="0">
        <dgm:presLayoutVars>
          <dgm:hierBranch/>
        </dgm:presLayoutVars>
      </dgm:prSet>
      <dgm:spPr/>
    </dgm:pt>
    <dgm:pt modelId="{2B7793F5-B6CD-459F-BB96-97AB02E4E0A5}" type="pres">
      <dgm:prSet presAssocID="{E1A7F95C-C7D0-438C-B3B9-C5F2AFEC8D72}" presName="rootComposite" presStyleCnt="0"/>
      <dgm:spPr/>
    </dgm:pt>
    <dgm:pt modelId="{0147D356-E807-4C56-B9A7-C033DC490CE2}" type="pres">
      <dgm:prSet presAssocID="{E1A7F95C-C7D0-438C-B3B9-C5F2AFEC8D7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5A068-F046-45CE-9565-7881DF0C14F2}" type="pres">
      <dgm:prSet presAssocID="{E1A7F95C-C7D0-438C-B3B9-C5F2AFEC8D72}" presName="rootConnector" presStyleLbl="node2" presStyleIdx="1" presStyleCnt="4"/>
      <dgm:spPr/>
      <dgm:t>
        <a:bodyPr/>
        <a:lstStyle/>
        <a:p>
          <a:endParaRPr lang="ru-RU"/>
        </a:p>
      </dgm:t>
    </dgm:pt>
    <dgm:pt modelId="{80869FB7-0AAF-41EA-AFBE-3CB4B730CE0E}" type="pres">
      <dgm:prSet presAssocID="{E1A7F95C-C7D0-438C-B3B9-C5F2AFEC8D72}" presName="hierChild4" presStyleCnt="0"/>
      <dgm:spPr/>
    </dgm:pt>
    <dgm:pt modelId="{6EA11F46-ABCC-4014-8309-64E231BA9707}" type="pres">
      <dgm:prSet presAssocID="{E1A7F95C-C7D0-438C-B3B9-C5F2AFEC8D72}" presName="hierChild5" presStyleCnt="0"/>
      <dgm:spPr/>
    </dgm:pt>
    <dgm:pt modelId="{B2BD548B-7C61-494A-89E1-999F7A1C2B3C}" type="pres">
      <dgm:prSet presAssocID="{ADA2E02F-B87B-4CE0-BE6C-E0B0B0B57D92}" presName="Name35" presStyleLbl="parChTrans1D2" presStyleIdx="2" presStyleCnt="4"/>
      <dgm:spPr/>
      <dgm:t>
        <a:bodyPr/>
        <a:lstStyle/>
        <a:p>
          <a:endParaRPr lang="ru-RU"/>
        </a:p>
      </dgm:t>
    </dgm:pt>
    <dgm:pt modelId="{438B7E43-188E-41C1-A745-2F2E6D089043}" type="pres">
      <dgm:prSet presAssocID="{E43B8B1E-2A31-44FA-B562-4A5C1E5F559A}" presName="hierRoot2" presStyleCnt="0">
        <dgm:presLayoutVars>
          <dgm:hierBranch/>
        </dgm:presLayoutVars>
      </dgm:prSet>
      <dgm:spPr/>
    </dgm:pt>
    <dgm:pt modelId="{72B0708B-12F5-4F77-A1CD-F230C85A003F}" type="pres">
      <dgm:prSet presAssocID="{E43B8B1E-2A31-44FA-B562-4A5C1E5F559A}" presName="rootComposite" presStyleCnt="0"/>
      <dgm:spPr/>
    </dgm:pt>
    <dgm:pt modelId="{B4A44DE1-D733-4157-8017-A3CF5AB3BB15}" type="pres">
      <dgm:prSet presAssocID="{E43B8B1E-2A31-44FA-B562-4A5C1E5F559A}" presName="rootText" presStyleLbl="node2" presStyleIdx="2" presStyleCnt="4" custScaleX="140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0A664-2DD0-4BD1-BB01-1272F7408A48}" type="pres">
      <dgm:prSet presAssocID="{E43B8B1E-2A31-44FA-B562-4A5C1E5F559A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670DD8-8465-4314-B59A-027D3A49FF48}" type="pres">
      <dgm:prSet presAssocID="{E43B8B1E-2A31-44FA-B562-4A5C1E5F559A}" presName="hierChild4" presStyleCnt="0"/>
      <dgm:spPr/>
    </dgm:pt>
    <dgm:pt modelId="{BABDDB7F-A745-43DA-9E60-70D747A94CF0}" type="pres">
      <dgm:prSet presAssocID="{E43B8B1E-2A31-44FA-B562-4A5C1E5F559A}" presName="hierChild5" presStyleCnt="0"/>
      <dgm:spPr/>
    </dgm:pt>
    <dgm:pt modelId="{CEA203C4-61DE-4F3F-A14F-A935E16AA437}" type="pres">
      <dgm:prSet presAssocID="{6197A889-CF55-4EBF-9A98-F2D6604D109F}" presName="Name35" presStyleLbl="parChTrans1D2" presStyleIdx="3" presStyleCnt="4"/>
      <dgm:spPr/>
      <dgm:t>
        <a:bodyPr/>
        <a:lstStyle/>
        <a:p>
          <a:endParaRPr lang="ru-RU"/>
        </a:p>
      </dgm:t>
    </dgm:pt>
    <dgm:pt modelId="{FF573BC8-2CE7-423E-B2DA-3034EF3F19F1}" type="pres">
      <dgm:prSet presAssocID="{7E16B9F3-4FFB-4268-A6E3-1BBB43E74E33}" presName="hierRoot2" presStyleCnt="0">
        <dgm:presLayoutVars>
          <dgm:hierBranch/>
        </dgm:presLayoutVars>
      </dgm:prSet>
      <dgm:spPr/>
    </dgm:pt>
    <dgm:pt modelId="{77D14E71-0E93-49A6-B24A-E8FE8CECD445}" type="pres">
      <dgm:prSet presAssocID="{7E16B9F3-4FFB-4268-A6E3-1BBB43E74E33}" presName="rootComposite" presStyleCnt="0"/>
      <dgm:spPr/>
    </dgm:pt>
    <dgm:pt modelId="{059C9EE5-D1F4-4A10-94DC-6DA4F2B1458B}" type="pres">
      <dgm:prSet presAssocID="{7E16B9F3-4FFB-4268-A6E3-1BBB43E74E33}" presName="rootText" presStyleLbl="node2" presStyleIdx="3" presStyleCnt="4" custLinFactNeighborX="-8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45A85-E6DC-40D0-B383-409686D09897}" type="pres">
      <dgm:prSet presAssocID="{7E16B9F3-4FFB-4268-A6E3-1BBB43E74E33}" presName="rootConnector" presStyleLbl="node2" presStyleIdx="3" presStyleCnt="4"/>
      <dgm:spPr/>
      <dgm:t>
        <a:bodyPr/>
        <a:lstStyle/>
        <a:p>
          <a:endParaRPr lang="ru-RU"/>
        </a:p>
      </dgm:t>
    </dgm:pt>
    <dgm:pt modelId="{5645E70E-7358-45FF-8FEC-A4F0C12681E6}" type="pres">
      <dgm:prSet presAssocID="{7E16B9F3-4FFB-4268-A6E3-1BBB43E74E33}" presName="hierChild4" presStyleCnt="0"/>
      <dgm:spPr/>
    </dgm:pt>
    <dgm:pt modelId="{8777BC93-F01D-446A-9DBA-FFB0B834B074}" type="pres">
      <dgm:prSet presAssocID="{7E16B9F3-4FFB-4268-A6E3-1BBB43E74E33}" presName="hierChild5" presStyleCnt="0"/>
      <dgm:spPr/>
    </dgm:pt>
    <dgm:pt modelId="{A0411445-A039-4357-A16E-C307C3CEE342}" type="pres">
      <dgm:prSet presAssocID="{A6817854-0D2D-4963-A35A-1563189A43DA}" presName="hierChild3" presStyleCnt="0"/>
      <dgm:spPr/>
    </dgm:pt>
  </dgm:ptLst>
  <dgm:cxnLst>
    <dgm:cxn modelId="{FF319D12-027D-4EA6-81C9-F72AB5A4BA7E}" type="presOf" srcId="{ADA2E02F-B87B-4CE0-BE6C-E0B0B0B57D92}" destId="{B2BD548B-7C61-494A-89E1-999F7A1C2B3C}" srcOrd="0" destOrd="0" presId="urn:microsoft.com/office/officeart/2005/8/layout/orgChart1"/>
    <dgm:cxn modelId="{76BB2563-D877-447F-8421-D79333E217EC}" type="presOf" srcId="{6197A889-CF55-4EBF-9A98-F2D6604D109F}" destId="{CEA203C4-61DE-4F3F-A14F-A935E16AA437}" srcOrd="0" destOrd="0" presId="urn:microsoft.com/office/officeart/2005/8/layout/orgChart1"/>
    <dgm:cxn modelId="{4893BC3A-E457-471C-BE00-1CEA5562EFE2}" type="presOf" srcId="{E1A7F95C-C7D0-438C-B3B9-C5F2AFEC8D72}" destId="{C815A068-F046-45CE-9565-7881DF0C14F2}" srcOrd="1" destOrd="0" presId="urn:microsoft.com/office/officeart/2005/8/layout/orgChart1"/>
    <dgm:cxn modelId="{859899E2-17EC-4625-B32D-C8B3E0E7F0FF}" srcId="{A6817854-0D2D-4963-A35A-1563189A43DA}" destId="{E1A7F95C-C7D0-438C-B3B9-C5F2AFEC8D72}" srcOrd="1" destOrd="0" parTransId="{A64181A4-181F-4FA7-8FDF-F02123473C23}" sibTransId="{8A6BDF20-37CF-4A9C-AE06-338FADA47B4D}"/>
    <dgm:cxn modelId="{5FB62B88-29F9-4DC7-8884-884E2F10E411}" type="presOf" srcId="{A64181A4-181F-4FA7-8FDF-F02123473C23}" destId="{57EE3746-2AF7-403E-ADDC-A7A40EBE37C3}" srcOrd="0" destOrd="0" presId="urn:microsoft.com/office/officeart/2005/8/layout/orgChart1"/>
    <dgm:cxn modelId="{663B3DEE-618F-45B0-8E5A-D7CCB02C0CB3}" type="presOf" srcId="{4E25AC02-9209-4466-A2B2-B5ACE5C60739}" destId="{B5ACDFCC-B75B-4579-98DC-951F654B1767}" srcOrd="0" destOrd="0" presId="urn:microsoft.com/office/officeart/2005/8/layout/orgChart1"/>
    <dgm:cxn modelId="{6CE59D17-8C3B-48CC-A0D3-DB256A13CD4A}" type="presOf" srcId="{EC9924FD-397E-4B0E-B946-7598AABCFD7F}" destId="{774015A3-E8FC-4131-922A-B3AF778A0E60}" srcOrd="0" destOrd="0" presId="urn:microsoft.com/office/officeart/2005/8/layout/orgChart1"/>
    <dgm:cxn modelId="{894495CF-BE5F-4FA0-B44F-47E380BFEB14}" type="presOf" srcId="{A6817854-0D2D-4963-A35A-1563189A43DA}" destId="{E4B85C0F-A8D2-4E9B-A2CB-CF8D5773A07E}" srcOrd="1" destOrd="0" presId="urn:microsoft.com/office/officeart/2005/8/layout/orgChart1"/>
    <dgm:cxn modelId="{C2B04526-7E2D-4A0A-847C-A61B58211893}" type="presOf" srcId="{7E16B9F3-4FFB-4268-A6E3-1BBB43E74E33}" destId="{C1145A85-E6DC-40D0-B383-409686D09897}" srcOrd="1" destOrd="0" presId="urn:microsoft.com/office/officeart/2005/8/layout/orgChart1"/>
    <dgm:cxn modelId="{64A14121-277E-4305-8626-4475BCC1FDB7}" srcId="{A6817854-0D2D-4963-A35A-1563189A43DA}" destId="{E43B8B1E-2A31-44FA-B562-4A5C1E5F559A}" srcOrd="2" destOrd="0" parTransId="{ADA2E02F-B87B-4CE0-BE6C-E0B0B0B57D92}" sibTransId="{0474E9E2-15C0-4229-AD1A-AE5F72EB28DD}"/>
    <dgm:cxn modelId="{AB95224E-9D1B-4285-A5F2-A7A48F2657D5}" type="presOf" srcId="{E43B8B1E-2A31-44FA-B562-4A5C1E5F559A}" destId="{B4A44DE1-D733-4157-8017-A3CF5AB3BB15}" srcOrd="0" destOrd="0" presId="urn:microsoft.com/office/officeart/2005/8/layout/orgChart1"/>
    <dgm:cxn modelId="{3B2030C1-96E4-4B8F-8139-C2BE132959D2}" type="presOf" srcId="{AA11E016-B168-4B5F-A3B4-7FE73F7DD5D0}" destId="{2DE4BD81-5422-4720-A5C2-37436EC7EBA4}" srcOrd="0" destOrd="0" presId="urn:microsoft.com/office/officeart/2005/8/layout/orgChart1"/>
    <dgm:cxn modelId="{73841D5C-3D4C-4C42-8689-D896A89F132F}" type="presOf" srcId="{E43B8B1E-2A31-44FA-B562-4A5C1E5F559A}" destId="{3730A664-2DD0-4BD1-BB01-1272F7408A48}" srcOrd="1" destOrd="0" presId="urn:microsoft.com/office/officeart/2005/8/layout/orgChart1"/>
    <dgm:cxn modelId="{BE5DB7C2-B14A-4D49-8A6A-91E5CAFBEF54}" srcId="{A6817854-0D2D-4963-A35A-1563189A43DA}" destId="{7E16B9F3-4FFB-4268-A6E3-1BBB43E74E33}" srcOrd="3" destOrd="0" parTransId="{6197A889-CF55-4EBF-9A98-F2D6604D109F}" sibTransId="{B8550037-EFE7-48D1-BE27-DB9BB6505602}"/>
    <dgm:cxn modelId="{6B7AAA15-A9FD-4B2E-917A-3D28C7D45648}" type="presOf" srcId="{A6817854-0D2D-4963-A35A-1563189A43DA}" destId="{B06FB9E1-06A1-493D-9074-ED9B69FFAB99}" srcOrd="0" destOrd="0" presId="urn:microsoft.com/office/officeart/2005/8/layout/orgChart1"/>
    <dgm:cxn modelId="{B0EB5ACC-3906-46BD-925B-3604F87676FD}" type="presOf" srcId="{E1A7F95C-C7D0-438C-B3B9-C5F2AFEC8D72}" destId="{0147D356-E807-4C56-B9A7-C033DC490CE2}" srcOrd="0" destOrd="0" presId="urn:microsoft.com/office/officeart/2005/8/layout/orgChart1"/>
    <dgm:cxn modelId="{A3356342-C4DD-4132-AF48-BF6F364176ED}" srcId="{EC9924FD-397E-4B0E-B946-7598AABCFD7F}" destId="{A6817854-0D2D-4963-A35A-1563189A43DA}" srcOrd="0" destOrd="0" parTransId="{DF2C2EBA-9A5D-453F-9DE5-7728C9C4C959}" sibTransId="{C3CEC0D1-C39F-4B5A-9B38-7E109B2B4B77}"/>
    <dgm:cxn modelId="{81D697B9-0A05-4630-BBA1-FE9181277A07}" srcId="{A6817854-0D2D-4963-A35A-1563189A43DA}" destId="{4E25AC02-9209-4466-A2B2-B5ACE5C60739}" srcOrd="0" destOrd="0" parTransId="{AA11E016-B168-4B5F-A3B4-7FE73F7DD5D0}" sibTransId="{D9B449FB-CE36-473A-8FD7-A73A02700CD3}"/>
    <dgm:cxn modelId="{BB857905-1DA1-43F6-98F0-AFB1A4784F6D}" type="presOf" srcId="{4E25AC02-9209-4466-A2B2-B5ACE5C60739}" destId="{5DF07A87-D08D-4D83-BBB4-7FF6D13B2C8D}" srcOrd="1" destOrd="0" presId="urn:microsoft.com/office/officeart/2005/8/layout/orgChart1"/>
    <dgm:cxn modelId="{B6553D3F-08F4-4698-8BAA-5D9A83551657}" type="presOf" srcId="{7E16B9F3-4FFB-4268-A6E3-1BBB43E74E33}" destId="{059C9EE5-D1F4-4A10-94DC-6DA4F2B1458B}" srcOrd="0" destOrd="0" presId="urn:microsoft.com/office/officeart/2005/8/layout/orgChart1"/>
    <dgm:cxn modelId="{13708FC7-C84D-4C1C-9144-1A56850FB165}" type="presParOf" srcId="{774015A3-E8FC-4131-922A-B3AF778A0E60}" destId="{A65A60B2-9AF0-4530-AF2C-6550BC8A907D}" srcOrd="0" destOrd="0" presId="urn:microsoft.com/office/officeart/2005/8/layout/orgChart1"/>
    <dgm:cxn modelId="{96E3D63F-2623-42D7-B71C-BED9A23AAA57}" type="presParOf" srcId="{A65A60B2-9AF0-4530-AF2C-6550BC8A907D}" destId="{B38FB849-4EDA-4788-AEAE-1795C61B270A}" srcOrd="0" destOrd="0" presId="urn:microsoft.com/office/officeart/2005/8/layout/orgChart1"/>
    <dgm:cxn modelId="{F022F495-A644-4E74-ABCA-AAAA3FF86467}" type="presParOf" srcId="{B38FB849-4EDA-4788-AEAE-1795C61B270A}" destId="{B06FB9E1-06A1-493D-9074-ED9B69FFAB99}" srcOrd="0" destOrd="0" presId="urn:microsoft.com/office/officeart/2005/8/layout/orgChart1"/>
    <dgm:cxn modelId="{2E6A5475-2CF8-4891-B2C7-969E3E484C33}" type="presParOf" srcId="{B38FB849-4EDA-4788-AEAE-1795C61B270A}" destId="{E4B85C0F-A8D2-4E9B-A2CB-CF8D5773A07E}" srcOrd="1" destOrd="0" presId="urn:microsoft.com/office/officeart/2005/8/layout/orgChart1"/>
    <dgm:cxn modelId="{F7A8A421-A373-4BC9-97A5-734E0A60CF54}" type="presParOf" srcId="{A65A60B2-9AF0-4530-AF2C-6550BC8A907D}" destId="{8B01FD30-8AF2-462A-AE12-37D8890CE40F}" srcOrd="1" destOrd="0" presId="urn:microsoft.com/office/officeart/2005/8/layout/orgChart1"/>
    <dgm:cxn modelId="{314F9A75-12AC-46B9-AF77-7879D768AD36}" type="presParOf" srcId="{8B01FD30-8AF2-462A-AE12-37D8890CE40F}" destId="{2DE4BD81-5422-4720-A5C2-37436EC7EBA4}" srcOrd="0" destOrd="0" presId="urn:microsoft.com/office/officeart/2005/8/layout/orgChart1"/>
    <dgm:cxn modelId="{525DDC5C-330A-4ED8-A05D-F300C477A812}" type="presParOf" srcId="{8B01FD30-8AF2-462A-AE12-37D8890CE40F}" destId="{ABC8D004-B674-4192-814C-46305AB844FA}" srcOrd="1" destOrd="0" presId="urn:microsoft.com/office/officeart/2005/8/layout/orgChart1"/>
    <dgm:cxn modelId="{C517265D-5EAC-4DAF-8B45-A20509CBAC81}" type="presParOf" srcId="{ABC8D004-B674-4192-814C-46305AB844FA}" destId="{3E6C8669-2A48-4779-B0BE-F0E39521D385}" srcOrd="0" destOrd="0" presId="urn:microsoft.com/office/officeart/2005/8/layout/orgChart1"/>
    <dgm:cxn modelId="{7BE5607C-BEA3-40A6-B74B-4E507F7BBD43}" type="presParOf" srcId="{3E6C8669-2A48-4779-B0BE-F0E39521D385}" destId="{B5ACDFCC-B75B-4579-98DC-951F654B1767}" srcOrd="0" destOrd="0" presId="urn:microsoft.com/office/officeart/2005/8/layout/orgChart1"/>
    <dgm:cxn modelId="{AC14D709-43B2-4FBC-89B9-2432485DF9C3}" type="presParOf" srcId="{3E6C8669-2A48-4779-B0BE-F0E39521D385}" destId="{5DF07A87-D08D-4D83-BBB4-7FF6D13B2C8D}" srcOrd="1" destOrd="0" presId="urn:microsoft.com/office/officeart/2005/8/layout/orgChart1"/>
    <dgm:cxn modelId="{1B1CBACD-3675-4A1F-BC0F-4F1A61AE15C0}" type="presParOf" srcId="{ABC8D004-B674-4192-814C-46305AB844FA}" destId="{3E3D6CA8-7CC3-4133-A8B0-41EE286742A1}" srcOrd="1" destOrd="0" presId="urn:microsoft.com/office/officeart/2005/8/layout/orgChart1"/>
    <dgm:cxn modelId="{54ED9E8A-C922-4C29-849B-174F73334234}" type="presParOf" srcId="{ABC8D004-B674-4192-814C-46305AB844FA}" destId="{C51F67FB-DDF8-4A70-94D6-C7661E0AAD6D}" srcOrd="2" destOrd="0" presId="urn:microsoft.com/office/officeart/2005/8/layout/orgChart1"/>
    <dgm:cxn modelId="{0D17CFE8-237C-4EC5-933B-0E6E265A1F02}" type="presParOf" srcId="{8B01FD30-8AF2-462A-AE12-37D8890CE40F}" destId="{57EE3746-2AF7-403E-ADDC-A7A40EBE37C3}" srcOrd="2" destOrd="0" presId="urn:microsoft.com/office/officeart/2005/8/layout/orgChart1"/>
    <dgm:cxn modelId="{F97C3E4B-0F57-41D2-84FC-380CFE8733B4}" type="presParOf" srcId="{8B01FD30-8AF2-462A-AE12-37D8890CE40F}" destId="{E456BCAF-E312-418E-BA1D-DFFFFF475467}" srcOrd="3" destOrd="0" presId="urn:microsoft.com/office/officeart/2005/8/layout/orgChart1"/>
    <dgm:cxn modelId="{47A8A8AA-F03C-4606-8530-26A714C5E4F7}" type="presParOf" srcId="{E456BCAF-E312-418E-BA1D-DFFFFF475467}" destId="{2B7793F5-B6CD-459F-BB96-97AB02E4E0A5}" srcOrd="0" destOrd="0" presId="urn:microsoft.com/office/officeart/2005/8/layout/orgChart1"/>
    <dgm:cxn modelId="{D277C887-27F6-4E9C-91EE-ECCFE8CC6EE5}" type="presParOf" srcId="{2B7793F5-B6CD-459F-BB96-97AB02E4E0A5}" destId="{0147D356-E807-4C56-B9A7-C033DC490CE2}" srcOrd="0" destOrd="0" presId="urn:microsoft.com/office/officeart/2005/8/layout/orgChart1"/>
    <dgm:cxn modelId="{AABD558E-8985-453B-A01B-12354A8F6220}" type="presParOf" srcId="{2B7793F5-B6CD-459F-BB96-97AB02E4E0A5}" destId="{C815A068-F046-45CE-9565-7881DF0C14F2}" srcOrd="1" destOrd="0" presId="urn:microsoft.com/office/officeart/2005/8/layout/orgChart1"/>
    <dgm:cxn modelId="{7633FED7-35A2-4FB5-8A50-6684A9C51CA7}" type="presParOf" srcId="{E456BCAF-E312-418E-BA1D-DFFFFF475467}" destId="{80869FB7-0AAF-41EA-AFBE-3CB4B730CE0E}" srcOrd="1" destOrd="0" presId="urn:microsoft.com/office/officeart/2005/8/layout/orgChart1"/>
    <dgm:cxn modelId="{2DE584E4-BA6E-427F-AA0B-A59B86F55591}" type="presParOf" srcId="{E456BCAF-E312-418E-BA1D-DFFFFF475467}" destId="{6EA11F46-ABCC-4014-8309-64E231BA9707}" srcOrd="2" destOrd="0" presId="urn:microsoft.com/office/officeart/2005/8/layout/orgChart1"/>
    <dgm:cxn modelId="{B82F7A6C-044B-4514-B5F8-1A3293AC51FF}" type="presParOf" srcId="{8B01FD30-8AF2-462A-AE12-37D8890CE40F}" destId="{B2BD548B-7C61-494A-89E1-999F7A1C2B3C}" srcOrd="4" destOrd="0" presId="urn:microsoft.com/office/officeart/2005/8/layout/orgChart1"/>
    <dgm:cxn modelId="{DC9C6E00-6C65-4BB1-8F95-00D3AFCC76A9}" type="presParOf" srcId="{8B01FD30-8AF2-462A-AE12-37D8890CE40F}" destId="{438B7E43-188E-41C1-A745-2F2E6D089043}" srcOrd="5" destOrd="0" presId="urn:microsoft.com/office/officeart/2005/8/layout/orgChart1"/>
    <dgm:cxn modelId="{AB8133E2-B17A-4EC2-A29A-F6513BB9F38F}" type="presParOf" srcId="{438B7E43-188E-41C1-A745-2F2E6D089043}" destId="{72B0708B-12F5-4F77-A1CD-F230C85A003F}" srcOrd="0" destOrd="0" presId="urn:microsoft.com/office/officeart/2005/8/layout/orgChart1"/>
    <dgm:cxn modelId="{0AC9AC3C-BAAA-4B72-B5A2-5451FF87CD4B}" type="presParOf" srcId="{72B0708B-12F5-4F77-A1CD-F230C85A003F}" destId="{B4A44DE1-D733-4157-8017-A3CF5AB3BB15}" srcOrd="0" destOrd="0" presId="urn:microsoft.com/office/officeart/2005/8/layout/orgChart1"/>
    <dgm:cxn modelId="{9D8DC48C-5E06-4940-B26A-10EC8732D8DD}" type="presParOf" srcId="{72B0708B-12F5-4F77-A1CD-F230C85A003F}" destId="{3730A664-2DD0-4BD1-BB01-1272F7408A48}" srcOrd="1" destOrd="0" presId="urn:microsoft.com/office/officeart/2005/8/layout/orgChart1"/>
    <dgm:cxn modelId="{FA6EE6F2-CF8B-4501-93C4-3739FF7948BA}" type="presParOf" srcId="{438B7E43-188E-41C1-A745-2F2E6D089043}" destId="{15670DD8-8465-4314-B59A-027D3A49FF48}" srcOrd="1" destOrd="0" presId="urn:microsoft.com/office/officeart/2005/8/layout/orgChart1"/>
    <dgm:cxn modelId="{D6BECE95-7373-41F8-860A-4C6E0B477DBE}" type="presParOf" srcId="{438B7E43-188E-41C1-A745-2F2E6D089043}" destId="{BABDDB7F-A745-43DA-9E60-70D747A94CF0}" srcOrd="2" destOrd="0" presId="urn:microsoft.com/office/officeart/2005/8/layout/orgChart1"/>
    <dgm:cxn modelId="{791824F7-BC3D-4DFE-B0B6-4C4004DD7D84}" type="presParOf" srcId="{8B01FD30-8AF2-462A-AE12-37D8890CE40F}" destId="{CEA203C4-61DE-4F3F-A14F-A935E16AA437}" srcOrd="6" destOrd="0" presId="urn:microsoft.com/office/officeart/2005/8/layout/orgChart1"/>
    <dgm:cxn modelId="{35B2E34C-2115-4804-9FB9-918DAC3CBA43}" type="presParOf" srcId="{8B01FD30-8AF2-462A-AE12-37D8890CE40F}" destId="{FF573BC8-2CE7-423E-B2DA-3034EF3F19F1}" srcOrd="7" destOrd="0" presId="urn:microsoft.com/office/officeart/2005/8/layout/orgChart1"/>
    <dgm:cxn modelId="{04D824B8-A718-4569-91A0-327A2D713464}" type="presParOf" srcId="{FF573BC8-2CE7-423E-B2DA-3034EF3F19F1}" destId="{77D14E71-0E93-49A6-B24A-E8FE8CECD445}" srcOrd="0" destOrd="0" presId="urn:microsoft.com/office/officeart/2005/8/layout/orgChart1"/>
    <dgm:cxn modelId="{35BF3978-4272-4635-921E-D44B08627049}" type="presParOf" srcId="{77D14E71-0E93-49A6-B24A-E8FE8CECD445}" destId="{059C9EE5-D1F4-4A10-94DC-6DA4F2B1458B}" srcOrd="0" destOrd="0" presId="urn:microsoft.com/office/officeart/2005/8/layout/orgChart1"/>
    <dgm:cxn modelId="{E091A180-EE9A-460B-B0C8-0192734A6BD3}" type="presParOf" srcId="{77D14E71-0E93-49A6-B24A-E8FE8CECD445}" destId="{C1145A85-E6DC-40D0-B383-409686D09897}" srcOrd="1" destOrd="0" presId="urn:microsoft.com/office/officeart/2005/8/layout/orgChart1"/>
    <dgm:cxn modelId="{DB130858-E9F2-478B-B40B-C35B0877B59A}" type="presParOf" srcId="{FF573BC8-2CE7-423E-B2DA-3034EF3F19F1}" destId="{5645E70E-7358-45FF-8FEC-A4F0C12681E6}" srcOrd="1" destOrd="0" presId="urn:microsoft.com/office/officeart/2005/8/layout/orgChart1"/>
    <dgm:cxn modelId="{F9F3181B-32DA-4846-B137-662E8B6259FC}" type="presParOf" srcId="{FF573BC8-2CE7-423E-B2DA-3034EF3F19F1}" destId="{8777BC93-F01D-446A-9DBA-FFB0B834B074}" srcOrd="2" destOrd="0" presId="urn:microsoft.com/office/officeart/2005/8/layout/orgChart1"/>
    <dgm:cxn modelId="{0BAF635C-1B26-40C6-AF4D-0AC61117EA38}" type="presParOf" srcId="{A65A60B2-9AF0-4530-AF2C-6550BC8A907D}" destId="{A0411445-A039-4357-A16E-C307C3CEE3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2AC48-557A-4464-8B8E-FB25C8302EC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365F3C79-CF3F-4D32-9A38-3500F99762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Освещение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07384B1D-1F85-4E29-B220-C1E4BCC7480D}" type="parTrans" cxnId="{6B8BB248-921D-45EE-A72E-69D597F0F30A}">
      <dgm:prSet/>
      <dgm:spPr/>
      <dgm:t>
        <a:bodyPr/>
        <a:lstStyle/>
        <a:p>
          <a:endParaRPr lang="uk-UA"/>
        </a:p>
      </dgm:t>
    </dgm:pt>
    <dgm:pt modelId="{A0C4D3E0-957A-49EB-B96A-DDAE0130D394}" type="sibTrans" cxnId="{6B8BB248-921D-45EE-A72E-69D597F0F30A}">
      <dgm:prSet/>
      <dgm:spPr/>
      <dgm:t>
        <a:bodyPr/>
        <a:lstStyle/>
        <a:p>
          <a:endParaRPr lang="uk-UA"/>
        </a:p>
      </dgm:t>
    </dgm:pt>
    <dgm:pt modelId="{237A0B16-F379-454F-BA4F-E759DE251D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Естественное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FF5CFADF-8BED-434E-A4DE-68C07EB59125}" type="parTrans" cxnId="{B3CDE828-BE5A-42F4-9039-22C13FCC7C2C}">
      <dgm:prSet/>
      <dgm:spPr/>
      <dgm:t>
        <a:bodyPr/>
        <a:lstStyle/>
        <a:p>
          <a:endParaRPr lang="uk-UA"/>
        </a:p>
      </dgm:t>
    </dgm:pt>
    <dgm:pt modelId="{6F730FE9-9ED5-4B85-BEAD-077B1924D8BC}" type="sibTrans" cxnId="{B3CDE828-BE5A-42F4-9039-22C13FCC7C2C}">
      <dgm:prSet/>
      <dgm:spPr/>
      <dgm:t>
        <a:bodyPr/>
        <a:lstStyle/>
        <a:p>
          <a:endParaRPr lang="uk-UA"/>
        </a:p>
      </dgm:t>
    </dgm:pt>
    <dgm:pt modelId="{A5D9D195-FDD3-4A5F-92E0-D4A9A47672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Искусственное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2EE5F063-055D-4B08-ABCC-F9F357605B35}" type="parTrans" cxnId="{C857AC9C-CCF7-4807-93FF-159CFFE68474}">
      <dgm:prSet/>
      <dgm:spPr/>
      <dgm:t>
        <a:bodyPr/>
        <a:lstStyle/>
        <a:p>
          <a:endParaRPr lang="uk-UA"/>
        </a:p>
      </dgm:t>
    </dgm:pt>
    <dgm:pt modelId="{71DA375D-1771-43D5-B2A5-4BA238FFC33E}" type="sibTrans" cxnId="{C857AC9C-CCF7-4807-93FF-159CFFE68474}">
      <dgm:prSet/>
      <dgm:spPr/>
      <dgm:t>
        <a:bodyPr/>
        <a:lstStyle/>
        <a:p>
          <a:endParaRPr lang="uk-UA"/>
        </a:p>
      </dgm:t>
    </dgm:pt>
    <dgm:pt modelId="{F45193C2-E7BE-45DA-966A-1B59C50F49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Комбинированное</a:t>
          </a:r>
        </a:p>
      </dgm:t>
    </dgm:pt>
    <dgm:pt modelId="{4A4445F1-D824-4A62-A3E6-1D6DF38ADFF8}" type="parTrans" cxnId="{76602D68-B7F0-498F-AEF8-45AFFB45CDA1}">
      <dgm:prSet/>
      <dgm:spPr/>
      <dgm:t>
        <a:bodyPr/>
        <a:lstStyle/>
        <a:p>
          <a:endParaRPr lang="uk-UA"/>
        </a:p>
      </dgm:t>
    </dgm:pt>
    <dgm:pt modelId="{AA460981-2EC7-4DBF-B721-181C474FC674}" type="sibTrans" cxnId="{76602D68-B7F0-498F-AEF8-45AFFB45CDA1}">
      <dgm:prSet/>
      <dgm:spPr/>
      <dgm:t>
        <a:bodyPr/>
        <a:lstStyle/>
        <a:p>
          <a:endParaRPr lang="uk-UA"/>
        </a:p>
      </dgm:t>
    </dgm:pt>
    <dgm:pt modelId="{359821FE-1BEB-426A-A982-9F7764174DF8}" type="pres">
      <dgm:prSet presAssocID="{83E2AC48-557A-4464-8B8E-FB25C8302E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602461-DA62-436B-8E53-C8D3C0D28A5E}" type="pres">
      <dgm:prSet presAssocID="{365F3C79-CF3F-4D32-9A38-3500F997627B}" presName="hierRoot1" presStyleCnt="0">
        <dgm:presLayoutVars>
          <dgm:hierBranch/>
        </dgm:presLayoutVars>
      </dgm:prSet>
      <dgm:spPr/>
    </dgm:pt>
    <dgm:pt modelId="{406B44C8-C4B3-4C7F-BD8D-43A12CA180AD}" type="pres">
      <dgm:prSet presAssocID="{365F3C79-CF3F-4D32-9A38-3500F997627B}" presName="rootComposite1" presStyleCnt="0"/>
      <dgm:spPr/>
    </dgm:pt>
    <dgm:pt modelId="{616FD414-3EDF-467A-AD33-DF2E17445FAE}" type="pres">
      <dgm:prSet presAssocID="{365F3C79-CF3F-4D32-9A38-3500F997627B}" presName="rootText1" presStyleLbl="node0" presStyleIdx="0" presStyleCnt="1" custLinFactNeighborX="-492" custLinFactNeighborY="-28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BC6FC8-4D57-416E-93AD-F2D7F5ACC1C3}" type="pres">
      <dgm:prSet presAssocID="{365F3C79-CF3F-4D32-9A38-3500F99762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76722A-7E89-42D2-BF72-1417B80EB003}" type="pres">
      <dgm:prSet presAssocID="{365F3C79-CF3F-4D32-9A38-3500F997627B}" presName="hierChild2" presStyleCnt="0"/>
      <dgm:spPr/>
    </dgm:pt>
    <dgm:pt modelId="{122B04A5-4958-443B-ADDD-5F6179C5C0C4}" type="pres">
      <dgm:prSet presAssocID="{FF5CFADF-8BED-434E-A4DE-68C07EB59125}" presName="Name35" presStyleLbl="parChTrans1D2" presStyleIdx="0" presStyleCnt="3"/>
      <dgm:spPr/>
      <dgm:t>
        <a:bodyPr/>
        <a:lstStyle/>
        <a:p>
          <a:endParaRPr lang="ru-RU"/>
        </a:p>
      </dgm:t>
    </dgm:pt>
    <dgm:pt modelId="{D1C6D21F-FF7E-4306-BC09-2490A3C37B8F}" type="pres">
      <dgm:prSet presAssocID="{237A0B16-F379-454F-BA4F-E759DE251D3F}" presName="hierRoot2" presStyleCnt="0">
        <dgm:presLayoutVars>
          <dgm:hierBranch/>
        </dgm:presLayoutVars>
      </dgm:prSet>
      <dgm:spPr/>
    </dgm:pt>
    <dgm:pt modelId="{EFF3E279-63E1-44AF-9E70-10E4C38B9268}" type="pres">
      <dgm:prSet presAssocID="{237A0B16-F379-454F-BA4F-E759DE251D3F}" presName="rootComposite" presStyleCnt="0"/>
      <dgm:spPr/>
    </dgm:pt>
    <dgm:pt modelId="{35552861-F816-4DC2-BAED-3F9D268CEE4F}" type="pres">
      <dgm:prSet presAssocID="{237A0B16-F379-454F-BA4F-E759DE251D3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6AECC-49A4-4508-B56C-F09A029D76AB}" type="pres">
      <dgm:prSet presAssocID="{237A0B16-F379-454F-BA4F-E759DE251D3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F2C921-CE82-45F6-BB1B-DA943E14CAB3}" type="pres">
      <dgm:prSet presAssocID="{237A0B16-F379-454F-BA4F-E759DE251D3F}" presName="hierChild4" presStyleCnt="0"/>
      <dgm:spPr/>
    </dgm:pt>
    <dgm:pt modelId="{66FD1E06-6F61-4C15-B9FA-EF32DA73CC7D}" type="pres">
      <dgm:prSet presAssocID="{237A0B16-F379-454F-BA4F-E759DE251D3F}" presName="hierChild5" presStyleCnt="0"/>
      <dgm:spPr/>
    </dgm:pt>
    <dgm:pt modelId="{468ED8B6-D4F6-4C0B-827C-F7A7B8490FE2}" type="pres">
      <dgm:prSet presAssocID="{2EE5F063-055D-4B08-ABCC-F9F357605B3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32DC5F5-7C3D-46F4-B089-67EE37C57D55}" type="pres">
      <dgm:prSet presAssocID="{A5D9D195-FDD3-4A5F-92E0-D4A9A47672EC}" presName="hierRoot2" presStyleCnt="0">
        <dgm:presLayoutVars>
          <dgm:hierBranch/>
        </dgm:presLayoutVars>
      </dgm:prSet>
      <dgm:spPr/>
    </dgm:pt>
    <dgm:pt modelId="{CFC871E2-3A60-4991-B17F-3AB49623F5AE}" type="pres">
      <dgm:prSet presAssocID="{A5D9D195-FDD3-4A5F-92E0-D4A9A47672EC}" presName="rootComposite" presStyleCnt="0"/>
      <dgm:spPr/>
    </dgm:pt>
    <dgm:pt modelId="{15D5390F-945B-4C31-AC71-FBE14390B2BF}" type="pres">
      <dgm:prSet presAssocID="{A5D9D195-FDD3-4A5F-92E0-D4A9A47672EC}" presName="rootText" presStyleLbl="node2" presStyleIdx="1" presStyleCnt="3" custScaleX="116082" custLinFactNeighborX="-10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D7187-6DA5-4F8C-A541-A60376FEE33F}" type="pres">
      <dgm:prSet presAssocID="{A5D9D195-FDD3-4A5F-92E0-D4A9A47672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671D143-132B-44BA-8FB8-8135656071F6}" type="pres">
      <dgm:prSet presAssocID="{A5D9D195-FDD3-4A5F-92E0-D4A9A47672EC}" presName="hierChild4" presStyleCnt="0"/>
      <dgm:spPr/>
    </dgm:pt>
    <dgm:pt modelId="{73BE38FE-0DB8-4CE9-ABB1-0B006A806110}" type="pres">
      <dgm:prSet presAssocID="{A5D9D195-FDD3-4A5F-92E0-D4A9A47672EC}" presName="hierChild5" presStyleCnt="0"/>
      <dgm:spPr/>
    </dgm:pt>
    <dgm:pt modelId="{36AABBCB-8285-46EC-8856-0600EBE83F01}" type="pres">
      <dgm:prSet presAssocID="{4A4445F1-D824-4A62-A3E6-1D6DF38ADFF8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CB5EEE4-2BD4-4E81-82F3-E61C2758A980}" type="pres">
      <dgm:prSet presAssocID="{F45193C2-E7BE-45DA-966A-1B59C50F491B}" presName="hierRoot2" presStyleCnt="0">
        <dgm:presLayoutVars>
          <dgm:hierBranch/>
        </dgm:presLayoutVars>
      </dgm:prSet>
      <dgm:spPr/>
    </dgm:pt>
    <dgm:pt modelId="{197EBDAB-72E1-4676-9E93-A6F5CC241EA3}" type="pres">
      <dgm:prSet presAssocID="{F45193C2-E7BE-45DA-966A-1B59C50F491B}" presName="rootComposite" presStyleCnt="0"/>
      <dgm:spPr/>
    </dgm:pt>
    <dgm:pt modelId="{54C44487-F02C-43C9-8DA1-D0452E422CFD}" type="pres">
      <dgm:prSet presAssocID="{F45193C2-E7BE-45DA-966A-1B59C50F491B}" presName="rootText" presStyleLbl="node2" presStyleIdx="2" presStyleCnt="3" custScaleX="136937" custLinFactNeighborX="-7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52DA1-C20E-48A8-89B7-2DB6E4B703E6}" type="pres">
      <dgm:prSet presAssocID="{F45193C2-E7BE-45DA-966A-1B59C50F491B}" presName="rootConnector" presStyleLbl="node2" presStyleIdx="2" presStyleCnt="3"/>
      <dgm:spPr/>
      <dgm:t>
        <a:bodyPr/>
        <a:lstStyle/>
        <a:p>
          <a:endParaRPr lang="ru-RU"/>
        </a:p>
      </dgm:t>
    </dgm:pt>
    <dgm:pt modelId="{3B281FDC-E8BE-455D-8D92-7E1D366568A2}" type="pres">
      <dgm:prSet presAssocID="{F45193C2-E7BE-45DA-966A-1B59C50F491B}" presName="hierChild4" presStyleCnt="0"/>
      <dgm:spPr/>
    </dgm:pt>
    <dgm:pt modelId="{8B869175-A038-49AE-9B31-77043917A8C3}" type="pres">
      <dgm:prSet presAssocID="{F45193C2-E7BE-45DA-966A-1B59C50F491B}" presName="hierChild5" presStyleCnt="0"/>
      <dgm:spPr/>
    </dgm:pt>
    <dgm:pt modelId="{BB07E780-4F32-43DD-824C-48D18DACDD54}" type="pres">
      <dgm:prSet presAssocID="{365F3C79-CF3F-4D32-9A38-3500F997627B}" presName="hierChild3" presStyleCnt="0"/>
      <dgm:spPr/>
    </dgm:pt>
  </dgm:ptLst>
  <dgm:cxnLst>
    <dgm:cxn modelId="{822AA548-5E1A-4870-83DD-76D4932F7BD9}" type="presOf" srcId="{83E2AC48-557A-4464-8B8E-FB25C8302EC6}" destId="{359821FE-1BEB-426A-A982-9F7764174DF8}" srcOrd="0" destOrd="0" presId="urn:microsoft.com/office/officeart/2005/8/layout/orgChart1"/>
    <dgm:cxn modelId="{94AB2F0D-2341-4733-BAB5-3D83B16C9DEA}" type="presOf" srcId="{2EE5F063-055D-4B08-ABCC-F9F357605B35}" destId="{468ED8B6-D4F6-4C0B-827C-F7A7B8490FE2}" srcOrd="0" destOrd="0" presId="urn:microsoft.com/office/officeart/2005/8/layout/orgChart1"/>
    <dgm:cxn modelId="{E93B5338-7181-4C44-9A26-3CAC58819E78}" type="presOf" srcId="{237A0B16-F379-454F-BA4F-E759DE251D3F}" destId="{35552861-F816-4DC2-BAED-3F9D268CEE4F}" srcOrd="0" destOrd="0" presId="urn:microsoft.com/office/officeart/2005/8/layout/orgChart1"/>
    <dgm:cxn modelId="{B3CDE828-BE5A-42F4-9039-22C13FCC7C2C}" srcId="{365F3C79-CF3F-4D32-9A38-3500F997627B}" destId="{237A0B16-F379-454F-BA4F-E759DE251D3F}" srcOrd="0" destOrd="0" parTransId="{FF5CFADF-8BED-434E-A4DE-68C07EB59125}" sibTransId="{6F730FE9-9ED5-4B85-BEAD-077B1924D8BC}"/>
    <dgm:cxn modelId="{2F9C16CB-21B1-4EB1-9898-0BCD78E4A145}" type="presOf" srcId="{F45193C2-E7BE-45DA-966A-1B59C50F491B}" destId="{54C44487-F02C-43C9-8DA1-D0452E422CFD}" srcOrd="0" destOrd="0" presId="urn:microsoft.com/office/officeart/2005/8/layout/orgChart1"/>
    <dgm:cxn modelId="{6B8BB248-921D-45EE-A72E-69D597F0F30A}" srcId="{83E2AC48-557A-4464-8B8E-FB25C8302EC6}" destId="{365F3C79-CF3F-4D32-9A38-3500F997627B}" srcOrd="0" destOrd="0" parTransId="{07384B1D-1F85-4E29-B220-C1E4BCC7480D}" sibTransId="{A0C4D3E0-957A-49EB-B96A-DDAE0130D394}"/>
    <dgm:cxn modelId="{C857AC9C-CCF7-4807-93FF-159CFFE68474}" srcId="{365F3C79-CF3F-4D32-9A38-3500F997627B}" destId="{A5D9D195-FDD3-4A5F-92E0-D4A9A47672EC}" srcOrd="1" destOrd="0" parTransId="{2EE5F063-055D-4B08-ABCC-F9F357605B35}" sibTransId="{71DA375D-1771-43D5-B2A5-4BA238FFC33E}"/>
    <dgm:cxn modelId="{711FAC00-1BC9-4C9A-98E6-484E43457C42}" type="presOf" srcId="{F45193C2-E7BE-45DA-966A-1B59C50F491B}" destId="{F4652DA1-C20E-48A8-89B7-2DB6E4B703E6}" srcOrd="1" destOrd="0" presId="urn:microsoft.com/office/officeart/2005/8/layout/orgChart1"/>
    <dgm:cxn modelId="{CBCF8225-955D-4C61-88B8-5F5DD5CE7152}" type="presOf" srcId="{365F3C79-CF3F-4D32-9A38-3500F997627B}" destId="{32BC6FC8-4D57-416E-93AD-F2D7F5ACC1C3}" srcOrd="1" destOrd="0" presId="urn:microsoft.com/office/officeart/2005/8/layout/orgChart1"/>
    <dgm:cxn modelId="{AA4607DE-10A9-4605-9494-0C208E3BBE02}" type="presOf" srcId="{237A0B16-F379-454F-BA4F-E759DE251D3F}" destId="{BFA6AECC-49A4-4508-B56C-F09A029D76AB}" srcOrd="1" destOrd="0" presId="urn:microsoft.com/office/officeart/2005/8/layout/orgChart1"/>
    <dgm:cxn modelId="{9ED55F22-95CD-4679-AF19-42C4E0A80E7F}" type="presOf" srcId="{365F3C79-CF3F-4D32-9A38-3500F997627B}" destId="{616FD414-3EDF-467A-AD33-DF2E17445FAE}" srcOrd="0" destOrd="0" presId="urn:microsoft.com/office/officeart/2005/8/layout/orgChart1"/>
    <dgm:cxn modelId="{65D81036-DFAD-4F77-8D50-780BD34B172F}" type="presOf" srcId="{FF5CFADF-8BED-434E-A4DE-68C07EB59125}" destId="{122B04A5-4958-443B-ADDD-5F6179C5C0C4}" srcOrd="0" destOrd="0" presId="urn:microsoft.com/office/officeart/2005/8/layout/orgChart1"/>
    <dgm:cxn modelId="{3A691215-559D-43FF-8F11-0B2B492A271A}" type="presOf" srcId="{A5D9D195-FDD3-4A5F-92E0-D4A9A47672EC}" destId="{15D5390F-945B-4C31-AC71-FBE14390B2BF}" srcOrd="0" destOrd="0" presId="urn:microsoft.com/office/officeart/2005/8/layout/orgChart1"/>
    <dgm:cxn modelId="{3F9AE777-3898-46DC-A64B-05DC8B310FBA}" type="presOf" srcId="{4A4445F1-D824-4A62-A3E6-1D6DF38ADFF8}" destId="{36AABBCB-8285-46EC-8856-0600EBE83F01}" srcOrd="0" destOrd="0" presId="urn:microsoft.com/office/officeart/2005/8/layout/orgChart1"/>
    <dgm:cxn modelId="{76602D68-B7F0-498F-AEF8-45AFFB45CDA1}" srcId="{365F3C79-CF3F-4D32-9A38-3500F997627B}" destId="{F45193C2-E7BE-45DA-966A-1B59C50F491B}" srcOrd="2" destOrd="0" parTransId="{4A4445F1-D824-4A62-A3E6-1D6DF38ADFF8}" sibTransId="{AA460981-2EC7-4DBF-B721-181C474FC674}"/>
    <dgm:cxn modelId="{9AC917B6-F41F-492E-BBBA-1D7D7941E094}" type="presOf" srcId="{A5D9D195-FDD3-4A5F-92E0-D4A9A47672EC}" destId="{A84D7187-6DA5-4F8C-A541-A60376FEE33F}" srcOrd="1" destOrd="0" presId="urn:microsoft.com/office/officeart/2005/8/layout/orgChart1"/>
    <dgm:cxn modelId="{EF522C44-BFCD-40CC-833D-61C4B1B4F341}" type="presParOf" srcId="{359821FE-1BEB-426A-A982-9F7764174DF8}" destId="{FF602461-DA62-436B-8E53-C8D3C0D28A5E}" srcOrd="0" destOrd="0" presId="urn:microsoft.com/office/officeart/2005/8/layout/orgChart1"/>
    <dgm:cxn modelId="{1666D69A-650E-4DFA-A538-B49A33D6AB54}" type="presParOf" srcId="{FF602461-DA62-436B-8E53-C8D3C0D28A5E}" destId="{406B44C8-C4B3-4C7F-BD8D-43A12CA180AD}" srcOrd="0" destOrd="0" presId="urn:microsoft.com/office/officeart/2005/8/layout/orgChart1"/>
    <dgm:cxn modelId="{27D87444-ADC4-4BC5-BECC-CE85DCB06F1C}" type="presParOf" srcId="{406B44C8-C4B3-4C7F-BD8D-43A12CA180AD}" destId="{616FD414-3EDF-467A-AD33-DF2E17445FAE}" srcOrd="0" destOrd="0" presId="urn:microsoft.com/office/officeart/2005/8/layout/orgChart1"/>
    <dgm:cxn modelId="{61FE61A8-F78E-4B1E-89A2-D2748A031A80}" type="presParOf" srcId="{406B44C8-C4B3-4C7F-BD8D-43A12CA180AD}" destId="{32BC6FC8-4D57-416E-93AD-F2D7F5ACC1C3}" srcOrd="1" destOrd="0" presId="urn:microsoft.com/office/officeart/2005/8/layout/orgChart1"/>
    <dgm:cxn modelId="{33770E57-7BC9-4ADB-B006-B1A52290DDE0}" type="presParOf" srcId="{FF602461-DA62-436B-8E53-C8D3C0D28A5E}" destId="{D476722A-7E89-42D2-BF72-1417B80EB003}" srcOrd="1" destOrd="0" presId="urn:microsoft.com/office/officeart/2005/8/layout/orgChart1"/>
    <dgm:cxn modelId="{25DB5BD7-CEE0-4F77-A8CB-D71CE05E8D91}" type="presParOf" srcId="{D476722A-7E89-42D2-BF72-1417B80EB003}" destId="{122B04A5-4958-443B-ADDD-5F6179C5C0C4}" srcOrd="0" destOrd="0" presId="urn:microsoft.com/office/officeart/2005/8/layout/orgChart1"/>
    <dgm:cxn modelId="{0E2C2872-025D-488D-8657-7AA8FEF91C6F}" type="presParOf" srcId="{D476722A-7E89-42D2-BF72-1417B80EB003}" destId="{D1C6D21F-FF7E-4306-BC09-2490A3C37B8F}" srcOrd="1" destOrd="0" presId="urn:microsoft.com/office/officeart/2005/8/layout/orgChart1"/>
    <dgm:cxn modelId="{A585C865-AE5F-49FE-B864-7348EB72C195}" type="presParOf" srcId="{D1C6D21F-FF7E-4306-BC09-2490A3C37B8F}" destId="{EFF3E279-63E1-44AF-9E70-10E4C38B9268}" srcOrd="0" destOrd="0" presId="urn:microsoft.com/office/officeart/2005/8/layout/orgChart1"/>
    <dgm:cxn modelId="{423AB279-C4CC-47AB-8508-A5C035134FEE}" type="presParOf" srcId="{EFF3E279-63E1-44AF-9E70-10E4C38B9268}" destId="{35552861-F816-4DC2-BAED-3F9D268CEE4F}" srcOrd="0" destOrd="0" presId="urn:microsoft.com/office/officeart/2005/8/layout/orgChart1"/>
    <dgm:cxn modelId="{7F02C9A4-3F0D-4143-B108-E35A66B5ECA4}" type="presParOf" srcId="{EFF3E279-63E1-44AF-9E70-10E4C38B9268}" destId="{BFA6AECC-49A4-4508-B56C-F09A029D76AB}" srcOrd="1" destOrd="0" presId="urn:microsoft.com/office/officeart/2005/8/layout/orgChart1"/>
    <dgm:cxn modelId="{B5A273D9-A786-46CC-89B9-65A7F281AEA3}" type="presParOf" srcId="{D1C6D21F-FF7E-4306-BC09-2490A3C37B8F}" destId="{72F2C921-CE82-45F6-BB1B-DA943E14CAB3}" srcOrd="1" destOrd="0" presId="urn:microsoft.com/office/officeart/2005/8/layout/orgChart1"/>
    <dgm:cxn modelId="{DFF49584-B9EE-4CDE-965A-02786B12D2D5}" type="presParOf" srcId="{D1C6D21F-FF7E-4306-BC09-2490A3C37B8F}" destId="{66FD1E06-6F61-4C15-B9FA-EF32DA73CC7D}" srcOrd="2" destOrd="0" presId="urn:microsoft.com/office/officeart/2005/8/layout/orgChart1"/>
    <dgm:cxn modelId="{3205B1F4-2D33-406E-8023-0986F5A9E316}" type="presParOf" srcId="{D476722A-7E89-42D2-BF72-1417B80EB003}" destId="{468ED8B6-D4F6-4C0B-827C-F7A7B8490FE2}" srcOrd="2" destOrd="0" presId="urn:microsoft.com/office/officeart/2005/8/layout/orgChart1"/>
    <dgm:cxn modelId="{30ABE040-0BE2-4AB5-AEEB-5182142D5967}" type="presParOf" srcId="{D476722A-7E89-42D2-BF72-1417B80EB003}" destId="{D32DC5F5-7C3D-46F4-B089-67EE37C57D55}" srcOrd="3" destOrd="0" presId="urn:microsoft.com/office/officeart/2005/8/layout/orgChart1"/>
    <dgm:cxn modelId="{F8767650-530C-411B-9FC0-37481CBD7927}" type="presParOf" srcId="{D32DC5F5-7C3D-46F4-B089-67EE37C57D55}" destId="{CFC871E2-3A60-4991-B17F-3AB49623F5AE}" srcOrd="0" destOrd="0" presId="urn:microsoft.com/office/officeart/2005/8/layout/orgChart1"/>
    <dgm:cxn modelId="{06561799-5E3D-4240-8ECB-C04C537568FB}" type="presParOf" srcId="{CFC871E2-3A60-4991-B17F-3AB49623F5AE}" destId="{15D5390F-945B-4C31-AC71-FBE14390B2BF}" srcOrd="0" destOrd="0" presId="urn:microsoft.com/office/officeart/2005/8/layout/orgChart1"/>
    <dgm:cxn modelId="{464534C2-A5DC-440A-AE55-22F035B8E1CF}" type="presParOf" srcId="{CFC871E2-3A60-4991-B17F-3AB49623F5AE}" destId="{A84D7187-6DA5-4F8C-A541-A60376FEE33F}" srcOrd="1" destOrd="0" presId="urn:microsoft.com/office/officeart/2005/8/layout/orgChart1"/>
    <dgm:cxn modelId="{05141C57-5317-412E-8BDE-2DE9DA561C4E}" type="presParOf" srcId="{D32DC5F5-7C3D-46F4-B089-67EE37C57D55}" destId="{5671D143-132B-44BA-8FB8-8135656071F6}" srcOrd="1" destOrd="0" presId="urn:microsoft.com/office/officeart/2005/8/layout/orgChart1"/>
    <dgm:cxn modelId="{69B2DBED-219A-4C04-83DD-1C8836662E13}" type="presParOf" srcId="{D32DC5F5-7C3D-46F4-B089-67EE37C57D55}" destId="{73BE38FE-0DB8-4CE9-ABB1-0B006A806110}" srcOrd="2" destOrd="0" presId="urn:microsoft.com/office/officeart/2005/8/layout/orgChart1"/>
    <dgm:cxn modelId="{366C28AF-D57F-4343-A231-7D5A05A73294}" type="presParOf" srcId="{D476722A-7E89-42D2-BF72-1417B80EB003}" destId="{36AABBCB-8285-46EC-8856-0600EBE83F01}" srcOrd="4" destOrd="0" presId="urn:microsoft.com/office/officeart/2005/8/layout/orgChart1"/>
    <dgm:cxn modelId="{4BE4D924-5788-45A8-BAF8-F45A6A3558B1}" type="presParOf" srcId="{D476722A-7E89-42D2-BF72-1417B80EB003}" destId="{9CB5EEE4-2BD4-4E81-82F3-E61C2758A980}" srcOrd="5" destOrd="0" presId="urn:microsoft.com/office/officeart/2005/8/layout/orgChart1"/>
    <dgm:cxn modelId="{543527D5-FDCC-4887-9F44-787A078B1283}" type="presParOf" srcId="{9CB5EEE4-2BD4-4E81-82F3-E61C2758A980}" destId="{197EBDAB-72E1-4676-9E93-A6F5CC241EA3}" srcOrd="0" destOrd="0" presId="urn:microsoft.com/office/officeart/2005/8/layout/orgChart1"/>
    <dgm:cxn modelId="{8536DCF3-72FD-4C9A-8AEB-0DD56074410A}" type="presParOf" srcId="{197EBDAB-72E1-4676-9E93-A6F5CC241EA3}" destId="{54C44487-F02C-43C9-8DA1-D0452E422CFD}" srcOrd="0" destOrd="0" presId="urn:microsoft.com/office/officeart/2005/8/layout/orgChart1"/>
    <dgm:cxn modelId="{BCA40D7E-FC4E-4B7D-B20E-1BCB2C30AC05}" type="presParOf" srcId="{197EBDAB-72E1-4676-9E93-A6F5CC241EA3}" destId="{F4652DA1-C20E-48A8-89B7-2DB6E4B703E6}" srcOrd="1" destOrd="0" presId="urn:microsoft.com/office/officeart/2005/8/layout/orgChart1"/>
    <dgm:cxn modelId="{969B60F1-FDA7-40FD-BDB6-99851E1DAEEE}" type="presParOf" srcId="{9CB5EEE4-2BD4-4E81-82F3-E61C2758A980}" destId="{3B281FDC-E8BE-455D-8D92-7E1D366568A2}" srcOrd="1" destOrd="0" presId="urn:microsoft.com/office/officeart/2005/8/layout/orgChart1"/>
    <dgm:cxn modelId="{68D074C5-E84E-4C70-8F35-6600E3F24850}" type="presParOf" srcId="{9CB5EEE4-2BD4-4E81-82F3-E61C2758A980}" destId="{8B869175-A038-49AE-9B31-77043917A8C3}" srcOrd="2" destOrd="0" presId="urn:microsoft.com/office/officeart/2005/8/layout/orgChart1"/>
    <dgm:cxn modelId="{4C7B3375-8A93-4A93-B691-761D3FA09C88}" type="presParOf" srcId="{FF602461-DA62-436B-8E53-C8D3C0D28A5E}" destId="{BB07E780-4F32-43DD-824C-48D18DACD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20905-2798-4E48-8206-D791B44BF610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AB9DF047-C492-40C1-8ED2-21B40A3716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Искусственное</a:t>
          </a:r>
          <a:r>
            <a:rPr kumimoji="0" lang="uk-UA" sz="3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36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освещение</a:t>
          </a:r>
          <a:endParaRPr kumimoji="0" lang="ru-RU" sz="36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3182AB2-CA0F-48DA-9C67-692BAD7F0099}" type="parTrans" cxnId="{5EB5EA0C-1DB7-4CEE-99BD-98568B8A7069}">
      <dgm:prSet/>
      <dgm:spPr/>
      <dgm:t>
        <a:bodyPr/>
        <a:lstStyle/>
        <a:p>
          <a:endParaRPr lang="uk-UA"/>
        </a:p>
      </dgm:t>
    </dgm:pt>
    <dgm:pt modelId="{A93364DD-613A-4E1A-9C55-C4A5072DB2F0}" type="sibTrans" cxnId="{5EB5EA0C-1DB7-4CEE-99BD-98568B8A7069}">
      <dgm:prSet/>
      <dgm:spPr/>
      <dgm:t>
        <a:bodyPr/>
        <a:lstStyle/>
        <a:p>
          <a:endParaRPr lang="uk-UA"/>
        </a:p>
      </dgm:t>
    </dgm:pt>
    <dgm:pt modelId="{6A164EAA-1E83-4946-813D-8030828B8C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Эвакуационное</a:t>
          </a:r>
          <a:endParaRPr kumimoji="0" lang="ru-RU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435A0FE-41E0-4BF8-A8E9-098B251FBEF8}" type="parTrans" cxnId="{75FE0BCA-0503-4A6D-A9E5-CFDA4EA37582}">
      <dgm:prSet/>
      <dgm:spPr/>
      <dgm:t>
        <a:bodyPr/>
        <a:lstStyle/>
        <a:p>
          <a:endParaRPr lang="uk-UA"/>
        </a:p>
      </dgm:t>
    </dgm:pt>
    <dgm:pt modelId="{36C34E6F-6226-4507-9E67-63B75BCF3AAF}" type="sibTrans" cxnId="{75FE0BCA-0503-4A6D-A9E5-CFDA4EA37582}">
      <dgm:prSet/>
      <dgm:spPr/>
      <dgm:t>
        <a:bodyPr/>
        <a:lstStyle/>
        <a:p>
          <a:endParaRPr lang="uk-UA"/>
        </a:p>
      </dgm:t>
    </dgm:pt>
    <dgm:pt modelId="{31E5F399-CCEA-4376-BB40-7BCF444FD2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Охранное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ACDF779-40AB-43FB-8081-835DADEEEF08}" type="parTrans" cxnId="{91B82FF7-DF6D-4136-A847-D11E8C66A98D}">
      <dgm:prSet/>
      <dgm:spPr/>
      <dgm:t>
        <a:bodyPr/>
        <a:lstStyle/>
        <a:p>
          <a:endParaRPr lang="uk-UA"/>
        </a:p>
      </dgm:t>
    </dgm:pt>
    <dgm:pt modelId="{21FF8219-F7EE-4ED7-AAF7-BE9F0F829D75}" type="sibTrans" cxnId="{91B82FF7-DF6D-4136-A847-D11E8C66A98D}">
      <dgm:prSet/>
      <dgm:spPr/>
      <dgm:t>
        <a:bodyPr/>
        <a:lstStyle/>
        <a:p>
          <a:endParaRPr lang="uk-UA"/>
        </a:p>
      </dgm:t>
    </dgm:pt>
    <dgm:pt modelId="{5C18AC30-BB64-405B-83E6-405B8AB7F8DF}">
      <dgm:prSet custT="1"/>
      <dgm:spPr/>
      <dgm:t>
        <a:bodyPr/>
        <a:lstStyle/>
        <a:p>
          <a:r>
            <a:rPr lang="uk-UA" sz="2800" b="1" dirty="0" err="1" smtClean="0">
              <a:latin typeface="Times New Roman" pitchFamily="18" charset="0"/>
              <a:cs typeface="Times New Roman" pitchFamily="18" charset="0"/>
            </a:rPr>
            <a:t>Дежурное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FA32EB1E-51E1-4932-B077-17276CF7406C}" type="parTrans" cxnId="{F011C01E-2EA8-48CD-9254-88BE0C6145F6}">
      <dgm:prSet/>
      <dgm:spPr/>
      <dgm:t>
        <a:bodyPr/>
        <a:lstStyle/>
        <a:p>
          <a:endParaRPr lang="uk-UA"/>
        </a:p>
      </dgm:t>
    </dgm:pt>
    <dgm:pt modelId="{D0B51EF3-D95C-45C9-BABB-9222C7B4E41F}" type="sibTrans" cxnId="{F011C01E-2EA8-48CD-9254-88BE0C6145F6}">
      <dgm:prSet/>
      <dgm:spPr/>
      <dgm:t>
        <a:bodyPr/>
        <a:lstStyle/>
        <a:p>
          <a:endParaRPr lang="uk-UA"/>
        </a:p>
      </dgm:t>
    </dgm:pt>
    <dgm:pt modelId="{2D889B9F-7996-4A61-9D66-DDF0C434D94F}" type="asst">
      <dgm:prSet custT="1"/>
      <dgm:spPr/>
      <dgm:t>
        <a:bodyPr/>
        <a:lstStyle/>
        <a:p>
          <a:r>
            <a:rPr lang="uk-UA" sz="2800" b="1" dirty="0" err="1" smtClean="0">
              <a:latin typeface="Times New Roman" pitchFamily="18" charset="0"/>
              <a:cs typeface="Times New Roman" pitchFamily="18" charset="0"/>
            </a:rPr>
            <a:t>Рабочее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4A42B135-3896-4F1D-8B65-5CA013741ECE}" type="parTrans" cxnId="{8DB71C42-C7F1-4B81-B2A9-51B2B387C428}">
      <dgm:prSet/>
      <dgm:spPr/>
      <dgm:t>
        <a:bodyPr/>
        <a:lstStyle/>
        <a:p>
          <a:endParaRPr lang="uk-UA"/>
        </a:p>
      </dgm:t>
    </dgm:pt>
    <dgm:pt modelId="{814DC5CC-EA6D-4800-B9FC-743F14B8167E}" type="sibTrans" cxnId="{8DB71C42-C7F1-4B81-B2A9-51B2B387C428}">
      <dgm:prSet/>
      <dgm:spPr/>
      <dgm:t>
        <a:bodyPr/>
        <a:lstStyle/>
        <a:p>
          <a:endParaRPr lang="uk-UA"/>
        </a:p>
      </dgm:t>
    </dgm:pt>
    <dgm:pt modelId="{6370C1F8-8E34-4E77-AFF7-4D0649F6C894}" type="asst">
      <dgm:prSet custT="1"/>
      <dgm:spPr/>
      <dgm:t>
        <a:bodyPr/>
        <a:lstStyle/>
        <a:p>
          <a:r>
            <a:rPr lang="uk-UA" sz="2800" b="1" dirty="0" err="1" smtClean="0">
              <a:latin typeface="Times New Roman" pitchFamily="18" charset="0"/>
              <a:cs typeface="Times New Roman" pitchFamily="18" charset="0"/>
            </a:rPr>
            <a:t>Аварийное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85D8906A-4FD3-4FB4-B8F0-70B7C496B487}" type="parTrans" cxnId="{EE4D455C-AFA7-4B2D-869D-AEB8571945F9}">
      <dgm:prSet/>
      <dgm:spPr/>
      <dgm:t>
        <a:bodyPr/>
        <a:lstStyle/>
        <a:p>
          <a:endParaRPr lang="uk-UA"/>
        </a:p>
      </dgm:t>
    </dgm:pt>
    <dgm:pt modelId="{0D1FB9DD-4D18-453C-8671-B52EF993E46A}" type="sibTrans" cxnId="{EE4D455C-AFA7-4B2D-869D-AEB8571945F9}">
      <dgm:prSet/>
      <dgm:spPr/>
      <dgm:t>
        <a:bodyPr/>
        <a:lstStyle/>
        <a:p>
          <a:endParaRPr lang="uk-UA"/>
        </a:p>
      </dgm:t>
    </dgm:pt>
    <dgm:pt modelId="{184F8159-AACD-49AE-AB81-62CFCB0F5769}" type="pres">
      <dgm:prSet presAssocID="{A4820905-2798-4E48-8206-D791B44BF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1D2D0-3905-4799-AD4B-0F65323BDC06}" type="pres">
      <dgm:prSet presAssocID="{AB9DF047-C492-40C1-8ED2-21B40A3716EE}" presName="hierRoot1" presStyleCnt="0">
        <dgm:presLayoutVars>
          <dgm:hierBranch/>
        </dgm:presLayoutVars>
      </dgm:prSet>
      <dgm:spPr/>
    </dgm:pt>
    <dgm:pt modelId="{7FBF428C-6D6D-49EF-B19D-BF8E8A332550}" type="pres">
      <dgm:prSet presAssocID="{AB9DF047-C492-40C1-8ED2-21B40A3716EE}" presName="rootComposite1" presStyleCnt="0"/>
      <dgm:spPr/>
    </dgm:pt>
    <dgm:pt modelId="{96D7A825-761E-4B37-9020-AFC205C9E39A}" type="pres">
      <dgm:prSet presAssocID="{AB9DF047-C492-40C1-8ED2-21B40A3716EE}" presName="rootText1" presStyleLbl="node0" presStyleIdx="0" presStyleCnt="1" custScaleX="270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AB125-8BE7-4134-8B51-99DFF64CF51B}" type="pres">
      <dgm:prSet presAssocID="{AB9DF047-C492-40C1-8ED2-21B40A3716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D0D4DFD-8850-408E-B3E3-E7A51DC77FA3}" type="pres">
      <dgm:prSet presAssocID="{AB9DF047-C492-40C1-8ED2-21B40A3716EE}" presName="hierChild2" presStyleCnt="0"/>
      <dgm:spPr/>
    </dgm:pt>
    <dgm:pt modelId="{7C11A61D-A424-4AA5-AE71-E84FAB250B2D}" type="pres">
      <dgm:prSet presAssocID="{8435A0FE-41E0-4BF8-A8E9-098B251FBEF8}" presName="Name35" presStyleLbl="parChTrans1D2" presStyleIdx="0" presStyleCnt="5"/>
      <dgm:spPr/>
      <dgm:t>
        <a:bodyPr/>
        <a:lstStyle/>
        <a:p>
          <a:endParaRPr lang="ru-RU"/>
        </a:p>
      </dgm:t>
    </dgm:pt>
    <dgm:pt modelId="{36E93C5C-B7D0-4180-A521-FC7DEFD674A5}" type="pres">
      <dgm:prSet presAssocID="{6A164EAA-1E83-4946-813D-8030828B8C65}" presName="hierRoot2" presStyleCnt="0">
        <dgm:presLayoutVars>
          <dgm:hierBranch/>
        </dgm:presLayoutVars>
      </dgm:prSet>
      <dgm:spPr/>
    </dgm:pt>
    <dgm:pt modelId="{3E528BEA-1A76-48C0-BDF5-D06C6ABACF29}" type="pres">
      <dgm:prSet presAssocID="{6A164EAA-1E83-4946-813D-8030828B8C65}" presName="rootComposite" presStyleCnt="0"/>
      <dgm:spPr/>
    </dgm:pt>
    <dgm:pt modelId="{9853EADC-F8B4-4488-93EB-21AA56B9B4FA}" type="pres">
      <dgm:prSet presAssocID="{6A164EAA-1E83-4946-813D-8030828B8C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5EA82-082D-4FA5-89D2-E9693472D8BB}" type="pres">
      <dgm:prSet presAssocID="{6A164EAA-1E83-4946-813D-8030828B8C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49F3D447-C9D6-4C21-8B52-558AAADF5B41}" type="pres">
      <dgm:prSet presAssocID="{6A164EAA-1E83-4946-813D-8030828B8C65}" presName="hierChild4" presStyleCnt="0"/>
      <dgm:spPr/>
    </dgm:pt>
    <dgm:pt modelId="{A39409DE-47F7-4D59-8A03-E314BC28742A}" type="pres">
      <dgm:prSet presAssocID="{6A164EAA-1E83-4946-813D-8030828B8C65}" presName="hierChild5" presStyleCnt="0"/>
      <dgm:spPr/>
    </dgm:pt>
    <dgm:pt modelId="{053DD769-715D-4820-843D-39173273BD14}" type="pres">
      <dgm:prSet presAssocID="{AACDF779-40AB-43FB-8081-835DADEEEF08}" presName="Name35" presStyleLbl="parChTrans1D2" presStyleIdx="1" presStyleCnt="5"/>
      <dgm:spPr/>
      <dgm:t>
        <a:bodyPr/>
        <a:lstStyle/>
        <a:p>
          <a:endParaRPr lang="ru-RU"/>
        </a:p>
      </dgm:t>
    </dgm:pt>
    <dgm:pt modelId="{92F980E1-648E-4694-9B7B-22025D96518C}" type="pres">
      <dgm:prSet presAssocID="{31E5F399-CCEA-4376-BB40-7BCF444FD280}" presName="hierRoot2" presStyleCnt="0">
        <dgm:presLayoutVars>
          <dgm:hierBranch/>
        </dgm:presLayoutVars>
      </dgm:prSet>
      <dgm:spPr/>
    </dgm:pt>
    <dgm:pt modelId="{66ACA0E0-6B80-4F3C-A840-5B89C7F181B6}" type="pres">
      <dgm:prSet presAssocID="{31E5F399-CCEA-4376-BB40-7BCF444FD280}" presName="rootComposite" presStyleCnt="0"/>
      <dgm:spPr/>
    </dgm:pt>
    <dgm:pt modelId="{57AEA761-A8AB-45AB-8F4B-2B946E23BF49}" type="pres">
      <dgm:prSet presAssocID="{31E5F399-CCEA-4376-BB40-7BCF444FD2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C8726-3708-4F02-B23C-6C56B6EE7AEE}" type="pres">
      <dgm:prSet presAssocID="{31E5F399-CCEA-4376-BB40-7BCF444FD280}" presName="rootConnector" presStyleLbl="node2" presStyleIdx="1" presStyleCnt="3"/>
      <dgm:spPr/>
      <dgm:t>
        <a:bodyPr/>
        <a:lstStyle/>
        <a:p>
          <a:endParaRPr lang="ru-RU"/>
        </a:p>
      </dgm:t>
    </dgm:pt>
    <dgm:pt modelId="{4CB08635-D551-439A-BD20-07A17BF296DA}" type="pres">
      <dgm:prSet presAssocID="{31E5F399-CCEA-4376-BB40-7BCF444FD280}" presName="hierChild4" presStyleCnt="0"/>
      <dgm:spPr/>
    </dgm:pt>
    <dgm:pt modelId="{41BBFABB-4140-4126-8FC9-BCA0BD6DF045}" type="pres">
      <dgm:prSet presAssocID="{31E5F399-CCEA-4376-BB40-7BCF444FD280}" presName="hierChild5" presStyleCnt="0"/>
      <dgm:spPr/>
    </dgm:pt>
    <dgm:pt modelId="{86423A89-20EC-40DE-9FCD-65C09F301567}" type="pres">
      <dgm:prSet presAssocID="{FA32EB1E-51E1-4932-B077-17276CF7406C}" presName="Name35" presStyleLbl="parChTrans1D2" presStyleIdx="2" presStyleCnt="5"/>
      <dgm:spPr/>
      <dgm:t>
        <a:bodyPr/>
        <a:lstStyle/>
        <a:p>
          <a:endParaRPr lang="ru-RU"/>
        </a:p>
      </dgm:t>
    </dgm:pt>
    <dgm:pt modelId="{F9102166-523F-4706-80CD-DD61A925BE69}" type="pres">
      <dgm:prSet presAssocID="{5C18AC30-BB64-405B-83E6-405B8AB7F8DF}" presName="hierRoot2" presStyleCnt="0">
        <dgm:presLayoutVars>
          <dgm:hierBranch val="init"/>
        </dgm:presLayoutVars>
      </dgm:prSet>
      <dgm:spPr/>
    </dgm:pt>
    <dgm:pt modelId="{7FAA61F2-8BF7-430A-895A-D6F4F930E682}" type="pres">
      <dgm:prSet presAssocID="{5C18AC30-BB64-405B-83E6-405B8AB7F8DF}" presName="rootComposite" presStyleCnt="0"/>
      <dgm:spPr/>
    </dgm:pt>
    <dgm:pt modelId="{E2D85302-BA81-4C4C-BFA1-D34EA6468A25}" type="pres">
      <dgm:prSet presAssocID="{5C18AC30-BB64-405B-83E6-405B8AB7F8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B66784-554E-4F9B-8846-A94F508E6816}" type="pres">
      <dgm:prSet presAssocID="{5C18AC30-BB64-405B-83E6-405B8AB7F8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655B0BA9-9D3E-4465-BA34-5A1E6399FA19}" type="pres">
      <dgm:prSet presAssocID="{5C18AC30-BB64-405B-83E6-405B8AB7F8DF}" presName="hierChild4" presStyleCnt="0"/>
      <dgm:spPr/>
    </dgm:pt>
    <dgm:pt modelId="{18657124-800A-4218-8C51-B3A7A45C0F20}" type="pres">
      <dgm:prSet presAssocID="{5C18AC30-BB64-405B-83E6-405B8AB7F8DF}" presName="hierChild5" presStyleCnt="0"/>
      <dgm:spPr/>
    </dgm:pt>
    <dgm:pt modelId="{DA7FD596-5378-4C7F-B792-6F2BC3EE5856}" type="pres">
      <dgm:prSet presAssocID="{AB9DF047-C492-40C1-8ED2-21B40A3716EE}" presName="hierChild3" presStyleCnt="0"/>
      <dgm:spPr/>
    </dgm:pt>
    <dgm:pt modelId="{3B1E569B-A85F-4243-807C-579EF828F6EC}" type="pres">
      <dgm:prSet presAssocID="{4A42B135-3896-4F1D-8B65-5CA013741ECE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A7122A0B-12DB-4B8B-89F1-F020D000716C}" type="pres">
      <dgm:prSet presAssocID="{2D889B9F-7996-4A61-9D66-DDF0C434D94F}" presName="hierRoot3" presStyleCnt="0">
        <dgm:presLayoutVars>
          <dgm:hierBranch val="init"/>
        </dgm:presLayoutVars>
      </dgm:prSet>
      <dgm:spPr/>
    </dgm:pt>
    <dgm:pt modelId="{D7935931-CB14-4910-88B7-5C1806C948A2}" type="pres">
      <dgm:prSet presAssocID="{2D889B9F-7996-4A61-9D66-DDF0C434D94F}" presName="rootComposite3" presStyleCnt="0"/>
      <dgm:spPr/>
    </dgm:pt>
    <dgm:pt modelId="{AB6A2C79-FBF7-4CB6-B641-A5DFE0324FD5}" type="pres">
      <dgm:prSet presAssocID="{2D889B9F-7996-4A61-9D66-DDF0C434D94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7417F-B407-45FA-B043-08A8A135E627}" type="pres">
      <dgm:prSet presAssocID="{2D889B9F-7996-4A61-9D66-DDF0C434D94F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50FA9E2-8297-4E6D-AE97-4CD0DFE4701C}" type="pres">
      <dgm:prSet presAssocID="{2D889B9F-7996-4A61-9D66-DDF0C434D94F}" presName="hierChild6" presStyleCnt="0"/>
      <dgm:spPr/>
    </dgm:pt>
    <dgm:pt modelId="{961DE8BB-6031-4D13-874E-8299F3713999}" type="pres">
      <dgm:prSet presAssocID="{2D889B9F-7996-4A61-9D66-DDF0C434D94F}" presName="hierChild7" presStyleCnt="0"/>
      <dgm:spPr/>
    </dgm:pt>
    <dgm:pt modelId="{E6C041DB-000A-43B6-A42E-D34B933ECDE5}" type="pres">
      <dgm:prSet presAssocID="{85D8906A-4FD3-4FB4-B8F0-70B7C496B487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56C5B988-4E65-4E53-B8C9-D4CF57807FD0}" type="pres">
      <dgm:prSet presAssocID="{6370C1F8-8E34-4E77-AFF7-4D0649F6C894}" presName="hierRoot3" presStyleCnt="0">
        <dgm:presLayoutVars>
          <dgm:hierBranch val="init"/>
        </dgm:presLayoutVars>
      </dgm:prSet>
      <dgm:spPr/>
    </dgm:pt>
    <dgm:pt modelId="{DD76EAA2-006E-49A4-92E1-7BDDC02A6F71}" type="pres">
      <dgm:prSet presAssocID="{6370C1F8-8E34-4E77-AFF7-4D0649F6C894}" presName="rootComposite3" presStyleCnt="0"/>
      <dgm:spPr/>
    </dgm:pt>
    <dgm:pt modelId="{1A8E24DD-3933-43D1-A795-324A051A880C}" type="pres">
      <dgm:prSet presAssocID="{6370C1F8-8E34-4E77-AFF7-4D0649F6C89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128C3-052D-4C9F-98FA-73F46AD8584B}" type="pres">
      <dgm:prSet presAssocID="{6370C1F8-8E34-4E77-AFF7-4D0649F6C894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50C2AAA-0757-4B59-BF8B-CC1982803AFA}" type="pres">
      <dgm:prSet presAssocID="{6370C1F8-8E34-4E77-AFF7-4D0649F6C894}" presName="hierChild6" presStyleCnt="0"/>
      <dgm:spPr/>
    </dgm:pt>
    <dgm:pt modelId="{B2CD2424-258A-438F-B547-D32E70DAC23D}" type="pres">
      <dgm:prSet presAssocID="{6370C1F8-8E34-4E77-AFF7-4D0649F6C894}" presName="hierChild7" presStyleCnt="0"/>
      <dgm:spPr/>
    </dgm:pt>
  </dgm:ptLst>
  <dgm:cxnLst>
    <dgm:cxn modelId="{76EB03C3-9968-4634-A2F7-D0C069A2D5E0}" type="presOf" srcId="{6370C1F8-8E34-4E77-AFF7-4D0649F6C894}" destId="{1A8E24DD-3933-43D1-A795-324A051A880C}" srcOrd="0" destOrd="0" presId="urn:microsoft.com/office/officeart/2005/8/layout/orgChart1"/>
    <dgm:cxn modelId="{75FE0BCA-0503-4A6D-A9E5-CFDA4EA37582}" srcId="{AB9DF047-C492-40C1-8ED2-21B40A3716EE}" destId="{6A164EAA-1E83-4946-813D-8030828B8C65}" srcOrd="0" destOrd="0" parTransId="{8435A0FE-41E0-4BF8-A8E9-098B251FBEF8}" sibTransId="{36C34E6F-6226-4507-9E67-63B75BCF3AAF}"/>
    <dgm:cxn modelId="{A4E36A74-1D4B-47F6-A164-ACE2DA508DE6}" type="presOf" srcId="{5C18AC30-BB64-405B-83E6-405B8AB7F8DF}" destId="{E2D85302-BA81-4C4C-BFA1-D34EA6468A25}" srcOrd="0" destOrd="0" presId="urn:microsoft.com/office/officeart/2005/8/layout/orgChart1"/>
    <dgm:cxn modelId="{9F3A8CD8-D924-4180-862B-C863314E9351}" type="presOf" srcId="{6370C1F8-8E34-4E77-AFF7-4D0649F6C894}" destId="{EFD128C3-052D-4C9F-98FA-73F46AD8584B}" srcOrd="1" destOrd="0" presId="urn:microsoft.com/office/officeart/2005/8/layout/orgChart1"/>
    <dgm:cxn modelId="{1292EE54-6C0E-4BF5-886E-2961AF705307}" type="presOf" srcId="{2D889B9F-7996-4A61-9D66-DDF0C434D94F}" destId="{AB6A2C79-FBF7-4CB6-B641-A5DFE0324FD5}" srcOrd="0" destOrd="0" presId="urn:microsoft.com/office/officeart/2005/8/layout/orgChart1"/>
    <dgm:cxn modelId="{743ECE4F-4B39-4999-8650-AC22800ACD5C}" type="presOf" srcId="{5C18AC30-BB64-405B-83E6-405B8AB7F8DF}" destId="{13B66784-554E-4F9B-8846-A94F508E6816}" srcOrd="1" destOrd="0" presId="urn:microsoft.com/office/officeart/2005/8/layout/orgChart1"/>
    <dgm:cxn modelId="{AD1A755B-8F32-49E2-9F2E-4A319A706236}" type="presOf" srcId="{FA32EB1E-51E1-4932-B077-17276CF7406C}" destId="{86423A89-20EC-40DE-9FCD-65C09F301567}" srcOrd="0" destOrd="0" presId="urn:microsoft.com/office/officeart/2005/8/layout/orgChart1"/>
    <dgm:cxn modelId="{EE4D455C-AFA7-4B2D-869D-AEB8571945F9}" srcId="{AB9DF047-C492-40C1-8ED2-21B40A3716EE}" destId="{6370C1F8-8E34-4E77-AFF7-4D0649F6C894}" srcOrd="4" destOrd="0" parTransId="{85D8906A-4FD3-4FB4-B8F0-70B7C496B487}" sibTransId="{0D1FB9DD-4D18-453C-8671-B52EF993E46A}"/>
    <dgm:cxn modelId="{39EF389D-4C9A-4FC1-8C98-E87A9032281F}" type="presOf" srcId="{2D889B9F-7996-4A61-9D66-DDF0C434D94F}" destId="{8F47417F-B407-45FA-B043-08A8A135E627}" srcOrd="1" destOrd="0" presId="urn:microsoft.com/office/officeart/2005/8/layout/orgChart1"/>
    <dgm:cxn modelId="{812E26A2-3F4A-47F8-9F3C-E1A36639F20A}" type="presOf" srcId="{8435A0FE-41E0-4BF8-A8E9-098B251FBEF8}" destId="{7C11A61D-A424-4AA5-AE71-E84FAB250B2D}" srcOrd="0" destOrd="0" presId="urn:microsoft.com/office/officeart/2005/8/layout/orgChart1"/>
    <dgm:cxn modelId="{392576AD-2E4C-4C68-AB38-06B3C9D064EE}" type="presOf" srcId="{6A164EAA-1E83-4946-813D-8030828B8C65}" destId="{9853EADC-F8B4-4488-93EB-21AA56B9B4FA}" srcOrd="0" destOrd="0" presId="urn:microsoft.com/office/officeart/2005/8/layout/orgChart1"/>
    <dgm:cxn modelId="{91B82FF7-DF6D-4136-A847-D11E8C66A98D}" srcId="{AB9DF047-C492-40C1-8ED2-21B40A3716EE}" destId="{31E5F399-CCEA-4376-BB40-7BCF444FD280}" srcOrd="1" destOrd="0" parTransId="{AACDF779-40AB-43FB-8081-835DADEEEF08}" sibTransId="{21FF8219-F7EE-4ED7-AAF7-BE9F0F829D75}"/>
    <dgm:cxn modelId="{1C947AE3-7722-4C5B-874B-14B4BF50B006}" type="presOf" srcId="{31E5F399-CCEA-4376-BB40-7BCF444FD280}" destId="{FD5C8726-3708-4F02-B23C-6C56B6EE7AEE}" srcOrd="1" destOrd="0" presId="urn:microsoft.com/office/officeart/2005/8/layout/orgChart1"/>
    <dgm:cxn modelId="{6CA2D64C-EDF4-4737-878D-25F3DD516A08}" type="presOf" srcId="{A4820905-2798-4E48-8206-D791B44BF610}" destId="{184F8159-AACD-49AE-AB81-62CFCB0F5769}" srcOrd="0" destOrd="0" presId="urn:microsoft.com/office/officeart/2005/8/layout/orgChart1"/>
    <dgm:cxn modelId="{96620BD9-D859-415E-B0B8-1EF21EC9EDAF}" type="presOf" srcId="{4A42B135-3896-4F1D-8B65-5CA013741ECE}" destId="{3B1E569B-A85F-4243-807C-579EF828F6EC}" srcOrd="0" destOrd="0" presId="urn:microsoft.com/office/officeart/2005/8/layout/orgChart1"/>
    <dgm:cxn modelId="{8DCBE05D-9691-4915-B19E-CC6B1E888BA5}" type="presOf" srcId="{85D8906A-4FD3-4FB4-B8F0-70B7C496B487}" destId="{E6C041DB-000A-43B6-A42E-D34B933ECDE5}" srcOrd="0" destOrd="0" presId="urn:microsoft.com/office/officeart/2005/8/layout/orgChart1"/>
    <dgm:cxn modelId="{F011C01E-2EA8-48CD-9254-88BE0C6145F6}" srcId="{AB9DF047-C492-40C1-8ED2-21B40A3716EE}" destId="{5C18AC30-BB64-405B-83E6-405B8AB7F8DF}" srcOrd="2" destOrd="0" parTransId="{FA32EB1E-51E1-4932-B077-17276CF7406C}" sibTransId="{D0B51EF3-D95C-45C9-BABB-9222C7B4E41F}"/>
    <dgm:cxn modelId="{23DD8642-27EF-4B50-B7F7-6EAEF486F7AA}" type="presOf" srcId="{31E5F399-CCEA-4376-BB40-7BCF444FD280}" destId="{57AEA761-A8AB-45AB-8F4B-2B946E23BF49}" srcOrd="0" destOrd="0" presId="urn:microsoft.com/office/officeart/2005/8/layout/orgChart1"/>
    <dgm:cxn modelId="{8DB71C42-C7F1-4B81-B2A9-51B2B387C428}" srcId="{AB9DF047-C492-40C1-8ED2-21B40A3716EE}" destId="{2D889B9F-7996-4A61-9D66-DDF0C434D94F}" srcOrd="3" destOrd="0" parTransId="{4A42B135-3896-4F1D-8B65-5CA013741ECE}" sibTransId="{814DC5CC-EA6D-4800-B9FC-743F14B8167E}"/>
    <dgm:cxn modelId="{5EB5EA0C-1DB7-4CEE-99BD-98568B8A7069}" srcId="{A4820905-2798-4E48-8206-D791B44BF610}" destId="{AB9DF047-C492-40C1-8ED2-21B40A3716EE}" srcOrd="0" destOrd="0" parTransId="{63182AB2-CA0F-48DA-9C67-692BAD7F0099}" sibTransId="{A93364DD-613A-4E1A-9C55-C4A5072DB2F0}"/>
    <dgm:cxn modelId="{AFAF8338-1A27-4899-8A1E-E768F830AC3A}" type="presOf" srcId="{AB9DF047-C492-40C1-8ED2-21B40A3716EE}" destId="{A58AB125-8BE7-4134-8B51-99DFF64CF51B}" srcOrd="1" destOrd="0" presId="urn:microsoft.com/office/officeart/2005/8/layout/orgChart1"/>
    <dgm:cxn modelId="{55C5DF0D-69E1-4837-B598-7511FEE1CB09}" type="presOf" srcId="{AB9DF047-C492-40C1-8ED2-21B40A3716EE}" destId="{96D7A825-761E-4B37-9020-AFC205C9E39A}" srcOrd="0" destOrd="0" presId="urn:microsoft.com/office/officeart/2005/8/layout/orgChart1"/>
    <dgm:cxn modelId="{E9F81196-528D-4E9D-9C81-CA8E148649AE}" type="presOf" srcId="{6A164EAA-1E83-4946-813D-8030828B8C65}" destId="{9645EA82-082D-4FA5-89D2-E9693472D8BB}" srcOrd="1" destOrd="0" presId="urn:microsoft.com/office/officeart/2005/8/layout/orgChart1"/>
    <dgm:cxn modelId="{102FDA80-8351-4C92-9ABC-0E257FC5E4CB}" type="presOf" srcId="{AACDF779-40AB-43FB-8081-835DADEEEF08}" destId="{053DD769-715D-4820-843D-39173273BD14}" srcOrd="0" destOrd="0" presId="urn:microsoft.com/office/officeart/2005/8/layout/orgChart1"/>
    <dgm:cxn modelId="{6E5F4128-372D-45DE-ACB1-6932668968D0}" type="presParOf" srcId="{184F8159-AACD-49AE-AB81-62CFCB0F5769}" destId="{6DA1D2D0-3905-4799-AD4B-0F65323BDC06}" srcOrd="0" destOrd="0" presId="urn:microsoft.com/office/officeart/2005/8/layout/orgChart1"/>
    <dgm:cxn modelId="{DE8782B2-21FA-4607-B987-BE2D9516874A}" type="presParOf" srcId="{6DA1D2D0-3905-4799-AD4B-0F65323BDC06}" destId="{7FBF428C-6D6D-49EF-B19D-BF8E8A332550}" srcOrd="0" destOrd="0" presId="urn:microsoft.com/office/officeart/2005/8/layout/orgChart1"/>
    <dgm:cxn modelId="{8B7B8ED7-6F83-473B-A8AF-7CA4A50808F9}" type="presParOf" srcId="{7FBF428C-6D6D-49EF-B19D-BF8E8A332550}" destId="{96D7A825-761E-4B37-9020-AFC205C9E39A}" srcOrd="0" destOrd="0" presId="urn:microsoft.com/office/officeart/2005/8/layout/orgChart1"/>
    <dgm:cxn modelId="{C52839D6-B4A5-4915-8CC1-01415ED0CB26}" type="presParOf" srcId="{7FBF428C-6D6D-49EF-B19D-BF8E8A332550}" destId="{A58AB125-8BE7-4134-8B51-99DFF64CF51B}" srcOrd="1" destOrd="0" presId="urn:microsoft.com/office/officeart/2005/8/layout/orgChart1"/>
    <dgm:cxn modelId="{DA30E597-D489-4773-84FD-7B5D7D9D47D7}" type="presParOf" srcId="{6DA1D2D0-3905-4799-AD4B-0F65323BDC06}" destId="{BD0D4DFD-8850-408E-B3E3-E7A51DC77FA3}" srcOrd="1" destOrd="0" presId="urn:microsoft.com/office/officeart/2005/8/layout/orgChart1"/>
    <dgm:cxn modelId="{3C7C1323-DA86-419D-B4A0-90B897E30B7B}" type="presParOf" srcId="{BD0D4DFD-8850-408E-B3E3-E7A51DC77FA3}" destId="{7C11A61D-A424-4AA5-AE71-E84FAB250B2D}" srcOrd="0" destOrd="0" presId="urn:microsoft.com/office/officeart/2005/8/layout/orgChart1"/>
    <dgm:cxn modelId="{A9A56352-2451-4F1C-8796-E704EC8C05A8}" type="presParOf" srcId="{BD0D4DFD-8850-408E-B3E3-E7A51DC77FA3}" destId="{36E93C5C-B7D0-4180-A521-FC7DEFD674A5}" srcOrd="1" destOrd="0" presId="urn:microsoft.com/office/officeart/2005/8/layout/orgChart1"/>
    <dgm:cxn modelId="{4EFC29CD-89B9-4AA2-A9C5-B3E5AA4970EC}" type="presParOf" srcId="{36E93C5C-B7D0-4180-A521-FC7DEFD674A5}" destId="{3E528BEA-1A76-48C0-BDF5-D06C6ABACF29}" srcOrd="0" destOrd="0" presId="urn:microsoft.com/office/officeart/2005/8/layout/orgChart1"/>
    <dgm:cxn modelId="{42ADD3CE-586C-4A22-B2FD-22341279308E}" type="presParOf" srcId="{3E528BEA-1A76-48C0-BDF5-D06C6ABACF29}" destId="{9853EADC-F8B4-4488-93EB-21AA56B9B4FA}" srcOrd="0" destOrd="0" presId="urn:microsoft.com/office/officeart/2005/8/layout/orgChart1"/>
    <dgm:cxn modelId="{0550EFE9-DA4D-4D0C-BAFB-15E4E7B37DAA}" type="presParOf" srcId="{3E528BEA-1A76-48C0-BDF5-D06C6ABACF29}" destId="{9645EA82-082D-4FA5-89D2-E9693472D8BB}" srcOrd="1" destOrd="0" presId="urn:microsoft.com/office/officeart/2005/8/layout/orgChart1"/>
    <dgm:cxn modelId="{383891B8-3ED1-43CF-8AA9-0FA68CFD5431}" type="presParOf" srcId="{36E93C5C-B7D0-4180-A521-FC7DEFD674A5}" destId="{49F3D447-C9D6-4C21-8B52-558AAADF5B41}" srcOrd="1" destOrd="0" presId="urn:microsoft.com/office/officeart/2005/8/layout/orgChart1"/>
    <dgm:cxn modelId="{33A985DC-14AB-4995-B141-211CBDA4CDA5}" type="presParOf" srcId="{36E93C5C-B7D0-4180-A521-FC7DEFD674A5}" destId="{A39409DE-47F7-4D59-8A03-E314BC28742A}" srcOrd="2" destOrd="0" presId="urn:microsoft.com/office/officeart/2005/8/layout/orgChart1"/>
    <dgm:cxn modelId="{893596AE-0631-486A-8D98-F685C4C159A6}" type="presParOf" srcId="{BD0D4DFD-8850-408E-B3E3-E7A51DC77FA3}" destId="{053DD769-715D-4820-843D-39173273BD14}" srcOrd="2" destOrd="0" presId="urn:microsoft.com/office/officeart/2005/8/layout/orgChart1"/>
    <dgm:cxn modelId="{A641E0C9-679E-41A4-93E3-918E683A6458}" type="presParOf" srcId="{BD0D4DFD-8850-408E-B3E3-E7A51DC77FA3}" destId="{92F980E1-648E-4694-9B7B-22025D96518C}" srcOrd="3" destOrd="0" presId="urn:microsoft.com/office/officeart/2005/8/layout/orgChart1"/>
    <dgm:cxn modelId="{C3B27836-8F83-4860-B391-8EAC683CB894}" type="presParOf" srcId="{92F980E1-648E-4694-9B7B-22025D96518C}" destId="{66ACA0E0-6B80-4F3C-A840-5B89C7F181B6}" srcOrd="0" destOrd="0" presId="urn:microsoft.com/office/officeart/2005/8/layout/orgChart1"/>
    <dgm:cxn modelId="{32616F6C-EFF4-493C-A793-0509BF9F2AF3}" type="presParOf" srcId="{66ACA0E0-6B80-4F3C-A840-5B89C7F181B6}" destId="{57AEA761-A8AB-45AB-8F4B-2B946E23BF49}" srcOrd="0" destOrd="0" presId="urn:microsoft.com/office/officeart/2005/8/layout/orgChart1"/>
    <dgm:cxn modelId="{DDA67915-31AF-425A-A725-0D414ED05B5A}" type="presParOf" srcId="{66ACA0E0-6B80-4F3C-A840-5B89C7F181B6}" destId="{FD5C8726-3708-4F02-B23C-6C56B6EE7AEE}" srcOrd="1" destOrd="0" presId="urn:microsoft.com/office/officeart/2005/8/layout/orgChart1"/>
    <dgm:cxn modelId="{D7E99742-2876-400F-9B57-B879E281C562}" type="presParOf" srcId="{92F980E1-648E-4694-9B7B-22025D96518C}" destId="{4CB08635-D551-439A-BD20-07A17BF296DA}" srcOrd="1" destOrd="0" presId="urn:microsoft.com/office/officeart/2005/8/layout/orgChart1"/>
    <dgm:cxn modelId="{37B75294-19D1-45B9-8631-36C3225F42CB}" type="presParOf" srcId="{92F980E1-648E-4694-9B7B-22025D96518C}" destId="{41BBFABB-4140-4126-8FC9-BCA0BD6DF045}" srcOrd="2" destOrd="0" presId="urn:microsoft.com/office/officeart/2005/8/layout/orgChart1"/>
    <dgm:cxn modelId="{95180F57-9A09-4954-88F2-EB235DB233ED}" type="presParOf" srcId="{BD0D4DFD-8850-408E-B3E3-E7A51DC77FA3}" destId="{86423A89-20EC-40DE-9FCD-65C09F301567}" srcOrd="4" destOrd="0" presId="urn:microsoft.com/office/officeart/2005/8/layout/orgChart1"/>
    <dgm:cxn modelId="{784F7D71-8B5D-4A2B-8E9E-C1D638AA9814}" type="presParOf" srcId="{BD0D4DFD-8850-408E-B3E3-E7A51DC77FA3}" destId="{F9102166-523F-4706-80CD-DD61A925BE69}" srcOrd="5" destOrd="0" presId="urn:microsoft.com/office/officeart/2005/8/layout/orgChart1"/>
    <dgm:cxn modelId="{F309EA88-E9BE-47BB-B1C6-8D6937DAD8AD}" type="presParOf" srcId="{F9102166-523F-4706-80CD-DD61A925BE69}" destId="{7FAA61F2-8BF7-430A-895A-D6F4F930E682}" srcOrd="0" destOrd="0" presId="urn:microsoft.com/office/officeart/2005/8/layout/orgChart1"/>
    <dgm:cxn modelId="{464C7501-D1B1-465A-9C4F-54A1556ACD2F}" type="presParOf" srcId="{7FAA61F2-8BF7-430A-895A-D6F4F930E682}" destId="{E2D85302-BA81-4C4C-BFA1-D34EA6468A25}" srcOrd="0" destOrd="0" presId="urn:microsoft.com/office/officeart/2005/8/layout/orgChart1"/>
    <dgm:cxn modelId="{0B6F1046-3D9E-44F5-83D8-5564E532CB06}" type="presParOf" srcId="{7FAA61F2-8BF7-430A-895A-D6F4F930E682}" destId="{13B66784-554E-4F9B-8846-A94F508E6816}" srcOrd="1" destOrd="0" presId="urn:microsoft.com/office/officeart/2005/8/layout/orgChart1"/>
    <dgm:cxn modelId="{16AE94BF-7B04-4A74-AF78-91DDEB924037}" type="presParOf" srcId="{F9102166-523F-4706-80CD-DD61A925BE69}" destId="{655B0BA9-9D3E-4465-BA34-5A1E6399FA19}" srcOrd="1" destOrd="0" presId="urn:microsoft.com/office/officeart/2005/8/layout/orgChart1"/>
    <dgm:cxn modelId="{0C25F538-6A2C-42FB-A3B2-0B9A2CADC7D2}" type="presParOf" srcId="{F9102166-523F-4706-80CD-DD61A925BE69}" destId="{18657124-800A-4218-8C51-B3A7A45C0F20}" srcOrd="2" destOrd="0" presId="urn:microsoft.com/office/officeart/2005/8/layout/orgChart1"/>
    <dgm:cxn modelId="{977B0368-7C44-43D4-B99D-BB8473A40444}" type="presParOf" srcId="{6DA1D2D0-3905-4799-AD4B-0F65323BDC06}" destId="{DA7FD596-5378-4C7F-B792-6F2BC3EE5856}" srcOrd="2" destOrd="0" presId="urn:microsoft.com/office/officeart/2005/8/layout/orgChart1"/>
    <dgm:cxn modelId="{9EDE0860-08B5-4382-8580-307393CCAD1E}" type="presParOf" srcId="{DA7FD596-5378-4C7F-B792-6F2BC3EE5856}" destId="{3B1E569B-A85F-4243-807C-579EF828F6EC}" srcOrd="0" destOrd="0" presId="urn:microsoft.com/office/officeart/2005/8/layout/orgChart1"/>
    <dgm:cxn modelId="{CB467596-CACF-4312-8456-7C7F7E790CC5}" type="presParOf" srcId="{DA7FD596-5378-4C7F-B792-6F2BC3EE5856}" destId="{A7122A0B-12DB-4B8B-89F1-F020D000716C}" srcOrd="1" destOrd="0" presId="urn:microsoft.com/office/officeart/2005/8/layout/orgChart1"/>
    <dgm:cxn modelId="{CB989819-0B60-4085-A0A9-5DA38A205837}" type="presParOf" srcId="{A7122A0B-12DB-4B8B-89F1-F020D000716C}" destId="{D7935931-CB14-4910-88B7-5C1806C948A2}" srcOrd="0" destOrd="0" presId="urn:microsoft.com/office/officeart/2005/8/layout/orgChart1"/>
    <dgm:cxn modelId="{3F33FBF2-B36C-4213-9263-35EA0B1F8643}" type="presParOf" srcId="{D7935931-CB14-4910-88B7-5C1806C948A2}" destId="{AB6A2C79-FBF7-4CB6-B641-A5DFE0324FD5}" srcOrd="0" destOrd="0" presId="urn:microsoft.com/office/officeart/2005/8/layout/orgChart1"/>
    <dgm:cxn modelId="{94A1C67C-040B-412E-ABF5-FE66BC6409EB}" type="presParOf" srcId="{D7935931-CB14-4910-88B7-5C1806C948A2}" destId="{8F47417F-B407-45FA-B043-08A8A135E627}" srcOrd="1" destOrd="0" presId="urn:microsoft.com/office/officeart/2005/8/layout/orgChart1"/>
    <dgm:cxn modelId="{CD8BF885-E1E0-4571-AA7E-5B3359530712}" type="presParOf" srcId="{A7122A0B-12DB-4B8B-89F1-F020D000716C}" destId="{350FA9E2-8297-4E6D-AE97-4CD0DFE4701C}" srcOrd="1" destOrd="0" presId="urn:microsoft.com/office/officeart/2005/8/layout/orgChart1"/>
    <dgm:cxn modelId="{78CEEFFE-93A7-4EEF-B5E0-18442606089E}" type="presParOf" srcId="{A7122A0B-12DB-4B8B-89F1-F020D000716C}" destId="{961DE8BB-6031-4D13-874E-8299F3713999}" srcOrd="2" destOrd="0" presId="urn:microsoft.com/office/officeart/2005/8/layout/orgChart1"/>
    <dgm:cxn modelId="{E78EBEED-B317-4F1D-A3A9-1C5AF93A7986}" type="presParOf" srcId="{DA7FD596-5378-4C7F-B792-6F2BC3EE5856}" destId="{E6C041DB-000A-43B6-A42E-D34B933ECDE5}" srcOrd="2" destOrd="0" presId="urn:microsoft.com/office/officeart/2005/8/layout/orgChart1"/>
    <dgm:cxn modelId="{F603CDE8-4ED2-442E-9EDE-347AD08D7595}" type="presParOf" srcId="{DA7FD596-5378-4C7F-B792-6F2BC3EE5856}" destId="{56C5B988-4E65-4E53-B8C9-D4CF57807FD0}" srcOrd="3" destOrd="0" presId="urn:microsoft.com/office/officeart/2005/8/layout/orgChart1"/>
    <dgm:cxn modelId="{C9CC9714-B7C2-4799-B8FE-35AA7C40BD68}" type="presParOf" srcId="{56C5B988-4E65-4E53-B8C9-D4CF57807FD0}" destId="{DD76EAA2-006E-49A4-92E1-7BDDC02A6F71}" srcOrd="0" destOrd="0" presId="urn:microsoft.com/office/officeart/2005/8/layout/orgChart1"/>
    <dgm:cxn modelId="{054F6BD7-EC89-4253-8366-B311EC73C530}" type="presParOf" srcId="{DD76EAA2-006E-49A4-92E1-7BDDC02A6F71}" destId="{1A8E24DD-3933-43D1-A795-324A051A880C}" srcOrd="0" destOrd="0" presId="urn:microsoft.com/office/officeart/2005/8/layout/orgChart1"/>
    <dgm:cxn modelId="{2F5DEAB4-143D-452C-9607-C91BE6527B42}" type="presParOf" srcId="{DD76EAA2-006E-49A4-92E1-7BDDC02A6F71}" destId="{EFD128C3-052D-4C9F-98FA-73F46AD8584B}" srcOrd="1" destOrd="0" presId="urn:microsoft.com/office/officeart/2005/8/layout/orgChart1"/>
    <dgm:cxn modelId="{33B8E669-AD73-4444-8390-3F93A01C1F0A}" type="presParOf" srcId="{56C5B988-4E65-4E53-B8C9-D4CF57807FD0}" destId="{C50C2AAA-0757-4B59-BF8B-CC1982803AFA}" srcOrd="1" destOrd="0" presId="urn:microsoft.com/office/officeart/2005/8/layout/orgChart1"/>
    <dgm:cxn modelId="{77D754BB-B148-4824-851E-0C2CEC989711}" type="presParOf" srcId="{56C5B988-4E65-4E53-B8C9-D4CF57807FD0}" destId="{B2CD2424-258A-438F-B547-D32E70DAC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20905-2798-4E48-8206-D791B44BF610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AB9DF047-C492-40C1-8ED2-21B40A3716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Искусственное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освещение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3182AB2-CA0F-48DA-9C67-692BAD7F0099}" type="parTrans" cxnId="{5EB5EA0C-1DB7-4CEE-99BD-98568B8A7069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A93364DD-613A-4E1A-9C55-C4A5072DB2F0}" type="sibTrans" cxnId="{5EB5EA0C-1DB7-4CEE-99BD-98568B8A7069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FDABA761-E4A2-4890-91EE-541BF159B9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7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Комбинированное</a:t>
          </a:r>
          <a:endParaRPr kumimoji="0" lang="ru-RU" sz="27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C1C897DD-B339-4F62-A259-9E89F79F00A9}" type="parTrans" cxnId="{DDEF7F9B-F30B-479A-810A-DBD67C12C98F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7B1BBCD2-D8BF-4C0B-89A2-84BE7BA8C43D}" type="sibTrans" cxnId="{DDEF7F9B-F30B-479A-810A-DBD67C12C98F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6A164EAA-1E83-4946-813D-8030828B8C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7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Равномерное</a:t>
          </a:r>
          <a:endParaRPr kumimoji="0" lang="ru-RU" sz="27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435A0FE-41E0-4BF8-A8E9-098B251FBEF8}" type="parTrans" cxnId="{75FE0BCA-0503-4A6D-A9E5-CFDA4EA37582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36C34E6F-6226-4507-9E67-63B75BCF3AAF}" type="sibTrans" cxnId="{75FE0BCA-0503-4A6D-A9E5-CFDA4EA37582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31E5F399-CCEA-4376-BB40-7BCF444FD2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Локализированное</a:t>
          </a:r>
        </a:p>
      </dgm:t>
    </dgm:pt>
    <dgm:pt modelId="{AACDF779-40AB-43FB-8081-835DADEEEF08}" type="parTrans" cxnId="{91B82FF7-DF6D-4136-A847-D11E8C66A98D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21FF8219-F7EE-4ED7-AAF7-BE9F0F829D75}" type="sibTrans" cxnId="{91B82FF7-DF6D-4136-A847-D11E8C66A98D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D5CA5D20-9A7A-43D4-BF1F-CC0577C84F56}" type="asst">
      <dgm:prSet custT="1"/>
      <dgm:spPr/>
      <dgm:t>
        <a:bodyPr/>
        <a:lstStyle/>
        <a:p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Общее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DF3D43CE-D2D5-4A45-86FE-234C04D131B5}" type="parTrans" cxnId="{0DD71B42-4E9B-4DA7-8BD2-E63357619955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137E9F52-96F7-4AF2-BFFE-222DDEB45848}" type="sibTrans" cxnId="{0DD71B42-4E9B-4DA7-8BD2-E63357619955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61B8F6C4-7655-4D97-B966-A5A57C195BF1}" type="asst">
      <dgm:prSet custT="1"/>
      <dgm:spPr/>
      <dgm:t>
        <a:bodyPr/>
        <a:lstStyle/>
        <a:p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Местное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CF387C09-E408-4493-8DD4-DCB5DC40A8BA}" type="parTrans" cxnId="{20567746-2DBD-4102-8B39-9B727163B7D8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C7B5A943-29AD-4405-96D9-3203048B231B}" type="sibTrans" cxnId="{20567746-2DBD-4102-8B39-9B727163B7D8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184F8159-AACD-49AE-AB81-62CFCB0F5769}" type="pres">
      <dgm:prSet presAssocID="{A4820905-2798-4E48-8206-D791B44BF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1D2D0-3905-4799-AD4B-0F65323BDC06}" type="pres">
      <dgm:prSet presAssocID="{AB9DF047-C492-40C1-8ED2-21B40A3716EE}" presName="hierRoot1" presStyleCnt="0">
        <dgm:presLayoutVars>
          <dgm:hierBranch/>
        </dgm:presLayoutVars>
      </dgm:prSet>
      <dgm:spPr/>
    </dgm:pt>
    <dgm:pt modelId="{7FBF428C-6D6D-49EF-B19D-BF8E8A332550}" type="pres">
      <dgm:prSet presAssocID="{AB9DF047-C492-40C1-8ED2-21B40A3716EE}" presName="rootComposite1" presStyleCnt="0"/>
      <dgm:spPr/>
    </dgm:pt>
    <dgm:pt modelId="{96D7A825-761E-4B37-9020-AFC205C9E39A}" type="pres">
      <dgm:prSet presAssocID="{AB9DF047-C492-40C1-8ED2-21B40A3716EE}" presName="rootText1" presStyleLbl="node0" presStyleIdx="0" presStyleCnt="1" custScaleX="161182" custLinFactNeighborY="-17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AB125-8BE7-4134-8B51-99DFF64CF51B}" type="pres">
      <dgm:prSet presAssocID="{AB9DF047-C492-40C1-8ED2-21B40A3716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D0D4DFD-8850-408E-B3E3-E7A51DC77FA3}" type="pres">
      <dgm:prSet presAssocID="{AB9DF047-C492-40C1-8ED2-21B40A3716EE}" presName="hierChild2" presStyleCnt="0"/>
      <dgm:spPr/>
    </dgm:pt>
    <dgm:pt modelId="{872324AD-4709-4B77-96BD-2710AF58660F}" type="pres">
      <dgm:prSet presAssocID="{C1C897DD-B339-4F62-A259-9E89F79F00A9}" presName="Name35" presStyleLbl="parChTrans1D2" presStyleIdx="0" presStyleCnt="5"/>
      <dgm:spPr/>
      <dgm:t>
        <a:bodyPr/>
        <a:lstStyle/>
        <a:p>
          <a:endParaRPr lang="ru-RU"/>
        </a:p>
      </dgm:t>
    </dgm:pt>
    <dgm:pt modelId="{1EE676FD-4B45-4DC3-8750-74029AF2F1D9}" type="pres">
      <dgm:prSet presAssocID="{FDABA761-E4A2-4890-91EE-541BF159B93C}" presName="hierRoot2" presStyleCnt="0">
        <dgm:presLayoutVars>
          <dgm:hierBranch/>
        </dgm:presLayoutVars>
      </dgm:prSet>
      <dgm:spPr/>
    </dgm:pt>
    <dgm:pt modelId="{095AF630-1B7E-4A24-BDF3-CE8DF7860B30}" type="pres">
      <dgm:prSet presAssocID="{FDABA761-E4A2-4890-91EE-541BF159B93C}" presName="rootComposite" presStyleCnt="0"/>
      <dgm:spPr/>
    </dgm:pt>
    <dgm:pt modelId="{2F7723C6-D71E-472E-A5B4-49144C1ABA8A}" type="pres">
      <dgm:prSet presAssocID="{FDABA761-E4A2-4890-91EE-541BF159B93C}" presName="rootText" presStyleLbl="node2" presStyleIdx="0" presStyleCnt="3" custScaleX="154416" custLinFactNeighborX="55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DA066E-C8A7-4AA2-B34D-0BB73A09DE8B}" type="pres">
      <dgm:prSet presAssocID="{FDABA761-E4A2-4890-91EE-541BF159B93C}" presName="rootConnector" presStyleLbl="node2" presStyleIdx="0" presStyleCnt="3"/>
      <dgm:spPr/>
      <dgm:t>
        <a:bodyPr/>
        <a:lstStyle/>
        <a:p>
          <a:endParaRPr lang="ru-RU"/>
        </a:p>
      </dgm:t>
    </dgm:pt>
    <dgm:pt modelId="{2929170A-37B0-46E8-8619-D092A8B3CED5}" type="pres">
      <dgm:prSet presAssocID="{FDABA761-E4A2-4890-91EE-541BF159B93C}" presName="hierChild4" presStyleCnt="0"/>
      <dgm:spPr/>
    </dgm:pt>
    <dgm:pt modelId="{1BB58654-175F-489E-8306-7C7C2CE269F1}" type="pres">
      <dgm:prSet presAssocID="{FDABA761-E4A2-4890-91EE-541BF159B93C}" presName="hierChild5" presStyleCnt="0"/>
      <dgm:spPr/>
    </dgm:pt>
    <dgm:pt modelId="{7C11A61D-A424-4AA5-AE71-E84FAB250B2D}" type="pres">
      <dgm:prSet presAssocID="{8435A0FE-41E0-4BF8-A8E9-098B251FBEF8}" presName="Name35" presStyleLbl="parChTrans1D2" presStyleIdx="1" presStyleCnt="5"/>
      <dgm:spPr/>
      <dgm:t>
        <a:bodyPr/>
        <a:lstStyle/>
        <a:p>
          <a:endParaRPr lang="ru-RU"/>
        </a:p>
      </dgm:t>
    </dgm:pt>
    <dgm:pt modelId="{36E93C5C-B7D0-4180-A521-FC7DEFD674A5}" type="pres">
      <dgm:prSet presAssocID="{6A164EAA-1E83-4946-813D-8030828B8C65}" presName="hierRoot2" presStyleCnt="0">
        <dgm:presLayoutVars>
          <dgm:hierBranch/>
        </dgm:presLayoutVars>
      </dgm:prSet>
      <dgm:spPr/>
    </dgm:pt>
    <dgm:pt modelId="{3E528BEA-1A76-48C0-BDF5-D06C6ABACF29}" type="pres">
      <dgm:prSet presAssocID="{6A164EAA-1E83-4946-813D-8030828B8C65}" presName="rootComposite" presStyleCnt="0"/>
      <dgm:spPr/>
    </dgm:pt>
    <dgm:pt modelId="{9853EADC-F8B4-4488-93EB-21AA56B9B4FA}" type="pres">
      <dgm:prSet presAssocID="{6A164EAA-1E83-4946-813D-8030828B8C65}" presName="rootText" presStyleLbl="node2" presStyleIdx="1" presStyleCnt="3" custScaleX="108464" custLinFactNeighborX="1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5EA82-082D-4FA5-89D2-E9693472D8BB}" type="pres">
      <dgm:prSet presAssocID="{6A164EAA-1E83-4946-813D-8030828B8C6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9F3D447-C9D6-4C21-8B52-558AAADF5B41}" type="pres">
      <dgm:prSet presAssocID="{6A164EAA-1E83-4946-813D-8030828B8C65}" presName="hierChild4" presStyleCnt="0"/>
      <dgm:spPr/>
    </dgm:pt>
    <dgm:pt modelId="{A39409DE-47F7-4D59-8A03-E314BC28742A}" type="pres">
      <dgm:prSet presAssocID="{6A164EAA-1E83-4946-813D-8030828B8C65}" presName="hierChild5" presStyleCnt="0"/>
      <dgm:spPr/>
    </dgm:pt>
    <dgm:pt modelId="{053DD769-715D-4820-843D-39173273BD14}" type="pres">
      <dgm:prSet presAssocID="{AACDF779-40AB-43FB-8081-835DADEEEF08}" presName="Name35" presStyleLbl="parChTrans1D2" presStyleIdx="2" presStyleCnt="5"/>
      <dgm:spPr/>
      <dgm:t>
        <a:bodyPr/>
        <a:lstStyle/>
        <a:p>
          <a:endParaRPr lang="ru-RU"/>
        </a:p>
      </dgm:t>
    </dgm:pt>
    <dgm:pt modelId="{92F980E1-648E-4694-9B7B-22025D96518C}" type="pres">
      <dgm:prSet presAssocID="{31E5F399-CCEA-4376-BB40-7BCF444FD280}" presName="hierRoot2" presStyleCnt="0">
        <dgm:presLayoutVars>
          <dgm:hierBranch/>
        </dgm:presLayoutVars>
      </dgm:prSet>
      <dgm:spPr/>
    </dgm:pt>
    <dgm:pt modelId="{66ACA0E0-6B80-4F3C-A840-5B89C7F181B6}" type="pres">
      <dgm:prSet presAssocID="{31E5F399-CCEA-4376-BB40-7BCF444FD280}" presName="rootComposite" presStyleCnt="0"/>
      <dgm:spPr/>
    </dgm:pt>
    <dgm:pt modelId="{57AEA761-A8AB-45AB-8F4B-2B946E23BF49}" type="pres">
      <dgm:prSet presAssocID="{31E5F399-CCEA-4376-BB40-7BCF444FD280}" presName="rootText" presStyleLbl="node2" presStyleIdx="2" presStyleCnt="3" custScaleX="151513" custLinFactNeighborX="-2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C8726-3708-4F02-B23C-6C56B6EE7AEE}" type="pres">
      <dgm:prSet presAssocID="{31E5F399-CCEA-4376-BB40-7BCF444FD2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4CB08635-D551-439A-BD20-07A17BF296DA}" type="pres">
      <dgm:prSet presAssocID="{31E5F399-CCEA-4376-BB40-7BCF444FD280}" presName="hierChild4" presStyleCnt="0"/>
      <dgm:spPr/>
    </dgm:pt>
    <dgm:pt modelId="{41BBFABB-4140-4126-8FC9-BCA0BD6DF045}" type="pres">
      <dgm:prSet presAssocID="{31E5F399-CCEA-4376-BB40-7BCF444FD280}" presName="hierChild5" presStyleCnt="0"/>
      <dgm:spPr/>
    </dgm:pt>
    <dgm:pt modelId="{DA7FD596-5378-4C7F-B792-6F2BC3EE5856}" type="pres">
      <dgm:prSet presAssocID="{AB9DF047-C492-40C1-8ED2-21B40A3716EE}" presName="hierChild3" presStyleCnt="0"/>
      <dgm:spPr/>
    </dgm:pt>
    <dgm:pt modelId="{91C6353E-03FF-4C7A-BB24-2D585747EE74}" type="pres">
      <dgm:prSet presAssocID="{DF3D43CE-D2D5-4A45-86FE-234C04D131B5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FBBA71C1-1195-428C-BD7A-2057790DC59C}" type="pres">
      <dgm:prSet presAssocID="{D5CA5D20-9A7A-43D4-BF1F-CC0577C84F56}" presName="hierRoot3" presStyleCnt="0">
        <dgm:presLayoutVars>
          <dgm:hierBranch val="init"/>
        </dgm:presLayoutVars>
      </dgm:prSet>
      <dgm:spPr/>
    </dgm:pt>
    <dgm:pt modelId="{FDD5CA95-B315-4C7E-B1B9-69B37F2E85C1}" type="pres">
      <dgm:prSet presAssocID="{D5CA5D20-9A7A-43D4-BF1F-CC0577C84F56}" presName="rootComposite3" presStyleCnt="0"/>
      <dgm:spPr/>
    </dgm:pt>
    <dgm:pt modelId="{7262081B-C096-424C-8988-9D925BA08D35}" type="pres">
      <dgm:prSet presAssocID="{D5CA5D20-9A7A-43D4-BF1F-CC0577C84F56}" presName="rootText3" presStyleLbl="asst1" presStyleIdx="0" presStyleCnt="2" custLinFactNeighborX="-14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EC481-F0DA-4459-8418-CC360942219A}" type="pres">
      <dgm:prSet presAssocID="{D5CA5D20-9A7A-43D4-BF1F-CC0577C84F5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8BA4752-D514-4AD9-8B36-F127E4828B47}" type="pres">
      <dgm:prSet presAssocID="{D5CA5D20-9A7A-43D4-BF1F-CC0577C84F56}" presName="hierChild6" presStyleCnt="0"/>
      <dgm:spPr/>
    </dgm:pt>
    <dgm:pt modelId="{C33426CF-521B-4FD1-8E7A-CB41FEC213AF}" type="pres">
      <dgm:prSet presAssocID="{D5CA5D20-9A7A-43D4-BF1F-CC0577C84F56}" presName="hierChild7" presStyleCnt="0"/>
      <dgm:spPr/>
    </dgm:pt>
    <dgm:pt modelId="{20382379-EECE-41E9-B3E1-5823D2F2AD82}" type="pres">
      <dgm:prSet presAssocID="{CF387C09-E408-4493-8DD4-DCB5DC40A8BA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823659EC-951B-47DE-A09C-E7CC44F0C604}" type="pres">
      <dgm:prSet presAssocID="{61B8F6C4-7655-4D97-B966-A5A57C195BF1}" presName="hierRoot3" presStyleCnt="0">
        <dgm:presLayoutVars>
          <dgm:hierBranch val="init"/>
        </dgm:presLayoutVars>
      </dgm:prSet>
      <dgm:spPr/>
    </dgm:pt>
    <dgm:pt modelId="{BA8E77B4-03AF-4AAC-AB89-F9EC689C62D8}" type="pres">
      <dgm:prSet presAssocID="{61B8F6C4-7655-4D97-B966-A5A57C195BF1}" presName="rootComposite3" presStyleCnt="0"/>
      <dgm:spPr/>
    </dgm:pt>
    <dgm:pt modelId="{0B421C10-213B-46DC-8F3C-896C0706D8C8}" type="pres">
      <dgm:prSet presAssocID="{61B8F6C4-7655-4D97-B966-A5A57C195BF1}" presName="rootText3" presStyleLbl="asst1" presStyleIdx="1" presStyleCnt="2" custLinFactNeighborX="10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4B3350-C1E9-4AEC-B7A0-939984B38BF3}" type="pres">
      <dgm:prSet presAssocID="{61B8F6C4-7655-4D97-B966-A5A57C195BF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50895ED1-7657-4C8A-9E12-0C653FBE586A}" type="pres">
      <dgm:prSet presAssocID="{61B8F6C4-7655-4D97-B966-A5A57C195BF1}" presName="hierChild6" presStyleCnt="0"/>
      <dgm:spPr/>
    </dgm:pt>
    <dgm:pt modelId="{D22FC3D8-50DB-4F15-9180-453C66CED6B1}" type="pres">
      <dgm:prSet presAssocID="{61B8F6C4-7655-4D97-B966-A5A57C195BF1}" presName="hierChild7" presStyleCnt="0"/>
      <dgm:spPr/>
    </dgm:pt>
  </dgm:ptLst>
  <dgm:cxnLst>
    <dgm:cxn modelId="{A31227B4-5A97-4C79-85AA-CB44C23527BE}" type="presOf" srcId="{AB9DF047-C492-40C1-8ED2-21B40A3716EE}" destId="{96D7A825-761E-4B37-9020-AFC205C9E39A}" srcOrd="0" destOrd="0" presId="urn:microsoft.com/office/officeart/2005/8/layout/orgChart1"/>
    <dgm:cxn modelId="{9060CB75-7367-49D6-85C0-46D0E140B3C9}" type="presOf" srcId="{FDABA761-E4A2-4890-91EE-541BF159B93C}" destId="{2F7723C6-D71E-472E-A5B4-49144C1ABA8A}" srcOrd="0" destOrd="0" presId="urn:microsoft.com/office/officeart/2005/8/layout/orgChart1"/>
    <dgm:cxn modelId="{3EA1AA44-A9F6-4A25-9967-28FAAB63A4E5}" type="presOf" srcId="{61B8F6C4-7655-4D97-B966-A5A57C195BF1}" destId="{064B3350-C1E9-4AEC-B7A0-939984B38BF3}" srcOrd="1" destOrd="0" presId="urn:microsoft.com/office/officeart/2005/8/layout/orgChart1"/>
    <dgm:cxn modelId="{6B9297D6-1D55-416F-946F-09671CBD29FC}" type="presOf" srcId="{31E5F399-CCEA-4376-BB40-7BCF444FD280}" destId="{57AEA761-A8AB-45AB-8F4B-2B946E23BF49}" srcOrd="0" destOrd="0" presId="urn:microsoft.com/office/officeart/2005/8/layout/orgChart1"/>
    <dgm:cxn modelId="{DDEF7F9B-F30B-479A-810A-DBD67C12C98F}" srcId="{AB9DF047-C492-40C1-8ED2-21B40A3716EE}" destId="{FDABA761-E4A2-4890-91EE-541BF159B93C}" srcOrd="0" destOrd="0" parTransId="{C1C897DD-B339-4F62-A259-9E89F79F00A9}" sibTransId="{7B1BBCD2-D8BF-4C0B-89A2-84BE7BA8C43D}"/>
    <dgm:cxn modelId="{7234DF8C-C953-4C4D-8F49-EB919EF52315}" type="presOf" srcId="{D5CA5D20-9A7A-43D4-BF1F-CC0577C84F56}" destId="{7262081B-C096-424C-8988-9D925BA08D35}" srcOrd="0" destOrd="0" presId="urn:microsoft.com/office/officeart/2005/8/layout/orgChart1"/>
    <dgm:cxn modelId="{C3CA7674-F111-4A09-8172-03BAA260D85E}" type="presOf" srcId="{C1C897DD-B339-4F62-A259-9E89F79F00A9}" destId="{872324AD-4709-4B77-96BD-2710AF58660F}" srcOrd="0" destOrd="0" presId="urn:microsoft.com/office/officeart/2005/8/layout/orgChart1"/>
    <dgm:cxn modelId="{93C45C37-A2CA-4909-B26F-E1272F1B43D1}" type="presOf" srcId="{DF3D43CE-D2D5-4A45-86FE-234C04D131B5}" destId="{91C6353E-03FF-4C7A-BB24-2D585747EE74}" srcOrd="0" destOrd="0" presId="urn:microsoft.com/office/officeart/2005/8/layout/orgChart1"/>
    <dgm:cxn modelId="{1E557BD2-40AC-4CCC-BDD9-86F87066D3DB}" type="presOf" srcId="{AB9DF047-C492-40C1-8ED2-21B40A3716EE}" destId="{A58AB125-8BE7-4134-8B51-99DFF64CF51B}" srcOrd="1" destOrd="0" presId="urn:microsoft.com/office/officeart/2005/8/layout/orgChart1"/>
    <dgm:cxn modelId="{32600E40-FD4C-4A71-B357-43CD190446DD}" type="presOf" srcId="{CF387C09-E408-4493-8DD4-DCB5DC40A8BA}" destId="{20382379-EECE-41E9-B3E1-5823D2F2AD82}" srcOrd="0" destOrd="0" presId="urn:microsoft.com/office/officeart/2005/8/layout/orgChart1"/>
    <dgm:cxn modelId="{FD6DC595-3990-49DC-BF78-A2524BD3B20A}" type="presOf" srcId="{A4820905-2798-4E48-8206-D791B44BF610}" destId="{184F8159-AACD-49AE-AB81-62CFCB0F5769}" srcOrd="0" destOrd="0" presId="urn:microsoft.com/office/officeart/2005/8/layout/orgChart1"/>
    <dgm:cxn modelId="{FE9A5B2F-5F07-4E4E-962D-149DFAAB7651}" type="presOf" srcId="{6A164EAA-1E83-4946-813D-8030828B8C65}" destId="{9645EA82-082D-4FA5-89D2-E9693472D8BB}" srcOrd="1" destOrd="0" presId="urn:microsoft.com/office/officeart/2005/8/layout/orgChart1"/>
    <dgm:cxn modelId="{5EB5EA0C-1DB7-4CEE-99BD-98568B8A7069}" srcId="{A4820905-2798-4E48-8206-D791B44BF610}" destId="{AB9DF047-C492-40C1-8ED2-21B40A3716EE}" srcOrd="0" destOrd="0" parTransId="{63182AB2-CA0F-48DA-9C67-692BAD7F0099}" sibTransId="{A93364DD-613A-4E1A-9C55-C4A5072DB2F0}"/>
    <dgm:cxn modelId="{D26F5387-E013-4087-82AD-FFBA10C578F9}" type="presOf" srcId="{FDABA761-E4A2-4890-91EE-541BF159B93C}" destId="{88DA066E-C8A7-4AA2-B34D-0BB73A09DE8B}" srcOrd="1" destOrd="0" presId="urn:microsoft.com/office/officeart/2005/8/layout/orgChart1"/>
    <dgm:cxn modelId="{20567746-2DBD-4102-8B39-9B727163B7D8}" srcId="{AB9DF047-C492-40C1-8ED2-21B40A3716EE}" destId="{61B8F6C4-7655-4D97-B966-A5A57C195BF1}" srcOrd="4" destOrd="0" parTransId="{CF387C09-E408-4493-8DD4-DCB5DC40A8BA}" sibTransId="{C7B5A943-29AD-4405-96D9-3203048B231B}"/>
    <dgm:cxn modelId="{75FE0BCA-0503-4A6D-A9E5-CFDA4EA37582}" srcId="{AB9DF047-C492-40C1-8ED2-21B40A3716EE}" destId="{6A164EAA-1E83-4946-813D-8030828B8C65}" srcOrd="1" destOrd="0" parTransId="{8435A0FE-41E0-4BF8-A8E9-098B251FBEF8}" sibTransId="{36C34E6F-6226-4507-9E67-63B75BCF3AAF}"/>
    <dgm:cxn modelId="{91B82FF7-DF6D-4136-A847-D11E8C66A98D}" srcId="{AB9DF047-C492-40C1-8ED2-21B40A3716EE}" destId="{31E5F399-CCEA-4376-BB40-7BCF444FD280}" srcOrd="2" destOrd="0" parTransId="{AACDF779-40AB-43FB-8081-835DADEEEF08}" sibTransId="{21FF8219-F7EE-4ED7-AAF7-BE9F0F829D75}"/>
    <dgm:cxn modelId="{0DD71B42-4E9B-4DA7-8BD2-E63357619955}" srcId="{AB9DF047-C492-40C1-8ED2-21B40A3716EE}" destId="{D5CA5D20-9A7A-43D4-BF1F-CC0577C84F56}" srcOrd="3" destOrd="0" parTransId="{DF3D43CE-D2D5-4A45-86FE-234C04D131B5}" sibTransId="{137E9F52-96F7-4AF2-BFFE-222DDEB45848}"/>
    <dgm:cxn modelId="{558CF74E-8ACA-4AA2-B599-884CF7107980}" type="presOf" srcId="{31E5F399-CCEA-4376-BB40-7BCF444FD280}" destId="{FD5C8726-3708-4F02-B23C-6C56B6EE7AEE}" srcOrd="1" destOrd="0" presId="urn:microsoft.com/office/officeart/2005/8/layout/orgChart1"/>
    <dgm:cxn modelId="{94830FA1-611A-4B47-863E-F6397C304434}" type="presOf" srcId="{6A164EAA-1E83-4946-813D-8030828B8C65}" destId="{9853EADC-F8B4-4488-93EB-21AA56B9B4FA}" srcOrd="0" destOrd="0" presId="urn:microsoft.com/office/officeart/2005/8/layout/orgChart1"/>
    <dgm:cxn modelId="{2E1720A0-2039-4199-9E52-B62A0C28E9C1}" type="presOf" srcId="{AACDF779-40AB-43FB-8081-835DADEEEF08}" destId="{053DD769-715D-4820-843D-39173273BD14}" srcOrd="0" destOrd="0" presId="urn:microsoft.com/office/officeart/2005/8/layout/orgChart1"/>
    <dgm:cxn modelId="{CDE282AC-CA3B-4304-ACC8-755DCC85701F}" type="presOf" srcId="{8435A0FE-41E0-4BF8-A8E9-098B251FBEF8}" destId="{7C11A61D-A424-4AA5-AE71-E84FAB250B2D}" srcOrd="0" destOrd="0" presId="urn:microsoft.com/office/officeart/2005/8/layout/orgChart1"/>
    <dgm:cxn modelId="{3FBBFF8B-58C8-4F85-BD11-B97303FFC66F}" type="presOf" srcId="{D5CA5D20-9A7A-43D4-BF1F-CC0577C84F56}" destId="{4BAEC481-F0DA-4459-8418-CC360942219A}" srcOrd="1" destOrd="0" presId="urn:microsoft.com/office/officeart/2005/8/layout/orgChart1"/>
    <dgm:cxn modelId="{A8AF6FC0-ADFD-45C5-B360-4AE4F5876622}" type="presOf" srcId="{61B8F6C4-7655-4D97-B966-A5A57C195BF1}" destId="{0B421C10-213B-46DC-8F3C-896C0706D8C8}" srcOrd="0" destOrd="0" presId="urn:microsoft.com/office/officeart/2005/8/layout/orgChart1"/>
    <dgm:cxn modelId="{053083AF-4BC2-4EB7-9AB1-93648FFE9B4D}" type="presParOf" srcId="{184F8159-AACD-49AE-AB81-62CFCB0F5769}" destId="{6DA1D2D0-3905-4799-AD4B-0F65323BDC06}" srcOrd="0" destOrd="0" presId="urn:microsoft.com/office/officeart/2005/8/layout/orgChart1"/>
    <dgm:cxn modelId="{21EBFBDF-1054-46D1-A98C-983E8B8F8173}" type="presParOf" srcId="{6DA1D2D0-3905-4799-AD4B-0F65323BDC06}" destId="{7FBF428C-6D6D-49EF-B19D-BF8E8A332550}" srcOrd="0" destOrd="0" presId="urn:microsoft.com/office/officeart/2005/8/layout/orgChart1"/>
    <dgm:cxn modelId="{D34DEF6F-5AA3-436E-BB56-E61DDA9EFDEF}" type="presParOf" srcId="{7FBF428C-6D6D-49EF-B19D-BF8E8A332550}" destId="{96D7A825-761E-4B37-9020-AFC205C9E39A}" srcOrd="0" destOrd="0" presId="urn:microsoft.com/office/officeart/2005/8/layout/orgChart1"/>
    <dgm:cxn modelId="{34D49F53-6513-4B9B-B02A-3E63E8289FAF}" type="presParOf" srcId="{7FBF428C-6D6D-49EF-B19D-BF8E8A332550}" destId="{A58AB125-8BE7-4134-8B51-99DFF64CF51B}" srcOrd="1" destOrd="0" presId="urn:microsoft.com/office/officeart/2005/8/layout/orgChart1"/>
    <dgm:cxn modelId="{12D7914B-B62F-44DF-81E0-61535533B57E}" type="presParOf" srcId="{6DA1D2D0-3905-4799-AD4B-0F65323BDC06}" destId="{BD0D4DFD-8850-408E-B3E3-E7A51DC77FA3}" srcOrd="1" destOrd="0" presId="urn:microsoft.com/office/officeart/2005/8/layout/orgChart1"/>
    <dgm:cxn modelId="{BF3B5CB3-34A0-4E59-BEFA-CCA31D1B9E96}" type="presParOf" srcId="{BD0D4DFD-8850-408E-B3E3-E7A51DC77FA3}" destId="{872324AD-4709-4B77-96BD-2710AF58660F}" srcOrd="0" destOrd="0" presId="urn:microsoft.com/office/officeart/2005/8/layout/orgChart1"/>
    <dgm:cxn modelId="{97F706DA-F8C3-4602-B837-9B79907B564C}" type="presParOf" srcId="{BD0D4DFD-8850-408E-B3E3-E7A51DC77FA3}" destId="{1EE676FD-4B45-4DC3-8750-74029AF2F1D9}" srcOrd="1" destOrd="0" presId="urn:microsoft.com/office/officeart/2005/8/layout/orgChart1"/>
    <dgm:cxn modelId="{BE938477-72F6-40CC-A049-44BD62A10B4D}" type="presParOf" srcId="{1EE676FD-4B45-4DC3-8750-74029AF2F1D9}" destId="{095AF630-1B7E-4A24-BDF3-CE8DF7860B30}" srcOrd="0" destOrd="0" presId="urn:microsoft.com/office/officeart/2005/8/layout/orgChart1"/>
    <dgm:cxn modelId="{A8CF841D-74FB-4EA4-942F-FD89F464AE92}" type="presParOf" srcId="{095AF630-1B7E-4A24-BDF3-CE8DF7860B30}" destId="{2F7723C6-D71E-472E-A5B4-49144C1ABA8A}" srcOrd="0" destOrd="0" presId="urn:microsoft.com/office/officeart/2005/8/layout/orgChart1"/>
    <dgm:cxn modelId="{490F1C44-EBC3-476A-B0FC-7E92877680CF}" type="presParOf" srcId="{095AF630-1B7E-4A24-BDF3-CE8DF7860B30}" destId="{88DA066E-C8A7-4AA2-B34D-0BB73A09DE8B}" srcOrd="1" destOrd="0" presId="urn:microsoft.com/office/officeart/2005/8/layout/orgChart1"/>
    <dgm:cxn modelId="{F627C25E-99FF-47F6-988F-4414C940D243}" type="presParOf" srcId="{1EE676FD-4B45-4DC3-8750-74029AF2F1D9}" destId="{2929170A-37B0-46E8-8619-D092A8B3CED5}" srcOrd="1" destOrd="0" presId="urn:microsoft.com/office/officeart/2005/8/layout/orgChart1"/>
    <dgm:cxn modelId="{4B7B1BFF-6C32-44F0-900D-521A1E54687C}" type="presParOf" srcId="{1EE676FD-4B45-4DC3-8750-74029AF2F1D9}" destId="{1BB58654-175F-489E-8306-7C7C2CE269F1}" srcOrd="2" destOrd="0" presId="urn:microsoft.com/office/officeart/2005/8/layout/orgChart1"/>
    <dgm:cxn modelId="{C38E9220-E6EC-41D2-A0A7-2C2F6D65D700}" type="presParOf" srcId="{BD0D4DFD-8850-408E-B3E3-E7A51DC77FA3}" destId="{7C11A61D-A424-4AA5-AE71-E84FAB250B2D}" srcOrd="2" destOrd="0" presId="urn:microsoft.com/office/officeart/2005/8/layout/orgChart1"/>
    <dgm:cxn modelId="{02AA0F96-B70E-4977-822E-A6117C72926E}" type="presParOf" srcId="{BD0D4DFD-8850-408E-B3E3-E7A51DC77FA3}" destId="{36E93C5C-B7D0-4180-A521-FC7DEFD674A5}" srcOrd="3" destOrd="0" presId="urn:microsoft.com/office/officeart/2005/8/layout/orgChart1"/>
    <dgm:cxn modelId="{E33279DD-E76D-4CC9-A261-272DFF6FE284}" type="presParOf" srcId="{36E93C5C-B7D0-4180-A521-FC7DEFD674A5}" destId="{3E528BEA-1A76-48C0-BDF5-D06C6ABACF29}" srcOrd="0" destOrd="0" presId="urn:microsoft.com/office/officeart/2005/8/layout/orgChart1"/>
    <dgm:cxn modelId="{D7CA24AC-69A2-4B47-AFDD-B389C47674EF}" type="presParOf" srcId="{3E528BEA-1A76-48C0-BDF5-D06C6ABACF29}" destId="{9853EADC-F8B4-4488-93EB-21AA56B9B4FA}" srcOrd="0" destOrd="0" presId="urn:microsoft.com/office/officeart/2005/8/layout/orgChart1"/>
    <dgm:cxn modelId="{6480D0F2-1084-47F8-AF95-2C6E484107CE}" type="presParOf" srcId="{3E528BEA-1A76-48C0-BDF5-D06C6ABACF29}" destId="{9645EA82-082D-4FA5-89D2-E9693472D8BB}" srcOrd="1" destOrd="0" presId="urn:microsoft.com/office/officeart/2005/8/layout/orgChart1"/>
    <dgm:cxn modelId="{FFE2523E-0FCD-4AF0-B8FF-4932AE520898}" type="presParOf" srcId="{36E93C5C-B7D0-4180-A521-FC7DEFD674A5}" destId="{49F3D447-C9D6-4C21-8B52-558AAADF5B41}" srcOrd="1" destOrd="0" presId="urn:microsoft.com/office/officeart/2005/8/layout/orgChart1"/>
    <dgm:cxn modelId="{FC89400B-9EEF-4EE4-BCDC-33927E2D059E}" type="presParOf" srcId="{36E93C5C-B7D0-4180-A521-FC7DEFD674A5}" destId="{A39409DE-47F7-4D59-8A03-E314BC28742A}" srcOrd="2" destOrd="0" presId="urn:microsoft.com/office/officeart/2005/8/layout/orgChart1"/>
    <dgm:cxn modelId="{369ACD48-0180-4E1B-A6CE-4ECDDDC09DBE}" type="presParOf" srcId="{BD0D4DFD-8850-408E-B3E3-E7A51DC77FA3}" destId="{053DD769-715D-4820-843D-39173273BD14}" srcOrd="4" destOrd="0" presId="urn:microsoft.com/office/officeart/2005/8/layout/orgChart1"/>
    <dgm:cxn modelId="{43BEBF06-E1A3-4A09-BD5E-CFA787AF0FAF}" type="presParOf" srcId="{BD0D4DFD-8850-408E-B3E3-E7A51DC77FA3}" destId="{92F980E1-648E-4694-9B7B-22025D96518C}" srcOrd="5" destOrd="0" presId="urn:microsoft.com/office/officeart/2005/8/layout/orgChart1"/>
    <dgm:cxn modelId="{3CE37A12-C9B9-41DC-9C64-721E0B92166E}" type="presParOf" srcId="{92F980E1-648E-4694-9B7B-22025D96518C}" destId="{66ACA0E0-6B80-4F3C-A840-5B89C7F181B6}" srcOrd="0" destOrd="0" presId="urn:microsoft.com/office/officeart/2005/8/layout/orgChart1"/>
    <dgm:cxn modelId="{86C519A9-FA8D-4775-8DD5-FF6C332C3576}" type="presParOf" srcId="{66ACA0E0-6B80-4F3C-A840-5B89C7F181B6}" destId="{57AEA761-A8AB-45AB-8F4B-2B946E23BF49}" srcOrd="0" destOrd="0" presId="urn:microsoft.com/office/officeart/2005/8/layout/orgChart1"/>
    <dgm:cxn modelId="{39336179-6155-4350-B2C8-1B96D5D20FAD}" type="presParOf" srcId="{66ACA0E0-6B80-4F3C-A840-5B89C7F181B6}" destId="{FD5C8726-3708-4F02-B23C-6C56B6EE7AEE}" srcOrd="1" destOrd="0" presId="urn:microsoft.com/office/officeart/2005/8/layout/orgChart1"/>
    <dgm:cxn modelId="{DA1B5DF8-1632-44D3-AB79-6E3DA2E6CC0D}" type="presParOf" srcId="{92F980E1-648E-4694-9B7B-22025D96518C}" destId="{4CB08635-D551-439A-BD20-07A17BF296DA}" srcOrd="1" destOrd="0" presId="urn:microsoft.com/office/officeart/2005/8/layout/orgChart1"/>
    <dgm:cxn modelId="{8C37121F-FA0B-45C7-8CA6-7CC3AFDE894B}" type="presParOf" srcId="{92F980E1-648E-4694-9B7B-22025D96518C}" destId="{41BBFABB-4140-4126-8FC9-BCA0BD6DF045}" srcOrd="2" destOrd="0" presId="urn:microsoft.com/office/officeart/2005/8/layout/orgChart1"/>
    <dgm:cxn modelId="{FDFCC332-4434-4CF4-8C33-A4F112700B94}" type="presParOf" srcId="{6DA1D2D0-3905-4799-AD4B-0F65323BDC06}" destId="{DA7FD596-5378-4C7F-B792-6F2BC3EE5856}" srcOrd="2" destOrd="0" presId="urn:microsoft.com/office/officeart/2005/8/layout/orgChart1"/>
    <dgm:cxn modelId="{3736D2F9-D4F4-4F30-9649-0FBC4544E2B9}" type="presParOf" srcId="{DA7FD596-5378-4C7F-B792-6F2BC3EE5856}" destId="{91C6353E-03FF-4C7A-BB24-2D585747EE74}" srcOrd="0" destOrd="0" presId="urn:microsoft.com/office/officeart/2005/8/layout/orgChart1"/>
    <dgm:cxn modelId="{28DDE020-1FF0-4F5D-B5B4-81E3642DBBE1}" type="presParOf" srcId="{DA7FD596-5378-4C7F-B792-6F2BC3EE5856}" destId="{FBBA71C1-1195-428C-BD7A-2057790DC59C}" srcOrd="1" destOrd="0" presId="urn:microsoft.com/office/officeart/2005/8/layout/orgChart1"/>
    <dgm:cxn modelId="{1AF908D2-7A10-49EE-833D-AF9CA2BD2C83}" type="presParOf" srcId="{FBBA71C1-1195-428C-BD7A-2057790DC59C}" destId="{FDD5CA95-B315-4C7E-B1B9-69B37F2E85C1}" srcOrd="0" destOrd="0" presId="urn:microsoft.com/office/officeart/2005/8/layout/orgChart1"/>
    <dgm:cxn modelId="{674B8273-D885-47AC-B3DC-E0C036E16DE2}" type="presParOf" srcId="{FDD5CA95-B315-4C7E-B1B9-69B37F2E85C1}" destId="{7262081B-C096-424C-8988-9D925BA08D35}" srcOrd="0" destOrd="0" presId="urn:microsoft.com/office/officeart/2005/8/layout/orgChart1"/>
    <dgm:cxn modelId="{4B68ED0D-5731-45B6-BF62-25690CF42D39}" type="presParOf" srcId="{FDD5CA95-B315-4C7E-B1B9-69B37F2E85C1}" destId="{4BAEC481-F0DA-4459-8418-CC360942219A}" srcOrd="1" destOrd="0" presId="urn:microsoft.com/office/officeart/2005/8/layout/orgChart1"/>
    <dgm:cxn modelId="{DC41496D-7CB0-47D7-8F46-CC876C497BA8}" type="presParOf" srcId="{FBBA71C1-1195-428C-BD7A-2057790DC59C}" destId="{98BA4752-D514-4AD9-8B36-F127E4828B47}" srcOrd="1" destOrd="0" presId="urn:microsoft.com/office/officeart/2005/8/layout/orgChart1"/>
    <dgm:cxn modelId="{469951E5-5944-4272-8D21-C72BCF564BBF}" type="presParOf" srcId="{FBBA71C1-1195-428C-BD7A-2057790DC59C}" destId="{C33426CF-521B-4FD1-8E7A-CB41FEC213AF}" srcOrd="2" destOrd="0" presId="urn:microsoft.com/office/officeart/2005/8/layout/orgChart1"/>
    <dgm:cxn modelId="{51EF50BB-6D2F-44DF-A24D-DE6136562275}" type="presParOf" srcId="{DA7FD596-5378-4C7F-B792-6F2BC3EE5856}" destId="{20382379-EECE-41E9-B3E1-5823D2F2AD82}" srcOrd="2" destOrd="0" presId="urn:microsoft.com/office/officeart/2005/8/layout/orgChart1"/>
    <dgm:cxn modelId="{EB5645F3-7C1D-4187-A04C-DA64439C5EFB}" type="presParOf" srcId="{DA7FD596-5378-4C7F-B792-6F2BC3EE5856}" destId="{823659EC-951B-47DE-A09C-E7CC44F0C604}" srcOrd="3" destOrd="0" presId="urn:microsoft.com/office/officeart/2005/8/layout/orgChart1"/>
    <dgm:cxn modelId="{89B8C98A-49EA-4801-BBC7-7D7CEA7BEF30}" type="presParOf" srcId="{823659EC-951B-47DE-A09C-E7CC44F0C604}" destId="{BA8E77B4-03AF-4AAC-AB89-F9EC689C62D8}" srcOrd="0" destOrd="0" presId="urn:microsoft.com/office/officeart/2005/8/layout/orgChart1"/>
    <dgm:cxn modelId="{FDF9F64A-CDF1-4D42-B232-FEEE7CB51F54}" type="presParOf" srcId="{BA8E77B4-03AF-4AAC-AB89-F9EC689C62D8}" destId="{0B421C10-213B-46DC-8F3C-896C0706D8C8}" srcOrd="0" destOrd="0" presId="urn:microsoft.com/office/officeart/2005/8/layout/orgChart1"/>
    <dgm:cxn modelId="{95B4BB67-3347-40DE-934B-AB7F7E91C6F1}" type="presParOf" srcId="{BA8E77B4-03AF-4AAC-AB89-F9EC689C62D8}" destId="{064B3350-C1E9-4AEC-B7A0-939984B38BF3}" srcOrd="1" destOrd="0" presId="urn:microsoft.com/office/officeart/2005/8/layout/orgChart1"/>
    <dgm:cxn modelId="{33602B2E-8D6D-42CE-AB24-400D7B04AF30}" type="presParOf" srcId="{823659EC-951B-47DE-A09C-E7CC44F0C604}" destId="{50895ED1-7657-4C8A-9E12-0C653FBE586A}" srcOrd="1" destOrd="0" presId="urn:microsoft.com/office/officeart/2005/8/layout/orgChart1"/>
    <dgm:cxn modelId="{55AAFD06-A2CC-4EF9-8AD2-C1C136D2E527}" type="presParOf" srcId="{823659EC-951B-47DE-A09C-E7CC44F0C604}" destId="{D22FC3D8-50DB-4F15-9180-453C66CED6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809A1-9C78-4AE4-9A55-CF4882EAA718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9F55CFC1-11CE-4F03-B7FA-1F67DE0A26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Источники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D125932-3695-45A9-BA05-2BD0ABA15896}" type="parTrans" cxnId="{7163DC6F-4DD5-47AF-B47F-28BE573DB0DF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F80D6C43-E2DE-49D1-A8F8-FDF4CD2AEFDF}" type="sibTrans" cxnId="{7163DC6F-4DD5-47AF-B47F-28BE573DB0DF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33C63116-A6F2-4A66-9795-5063AD4D702B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Лампы</a:t>
          </a:r>
          <a:r>
            <a:rPr lang="uk-UA" sz="25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накаливания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4A8DA1D0-E620-4A0B-B3E3-677D5E5732EF}" type="parTrans" cxnId="{3FC84D5A-F4A2-4EA4-BD8A-096D181A371D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DFE9CBC2-FFBB-434F-A93E-BDA00E7C72DC}" type="sibTrans" cxnId="{3FC84D5A-F4A2-4EA4-BD8A-096D181A371D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6565AD6D-FC99-43D8-AD4C-DA9D3AAAEE54}" type="asst">
      <dgm:prSet custT="1"/>
      <dgm:spPr/>
      <dgm:t>
        <a:bodyPr/>
        <a:lstStyle/>
        <a:p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Газоразрядные</a:t>
          </a:r>
          <a:r>
            <a:rPr lang="uk-UA" sz="2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лампы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7B954BA9-7A1B-4B7B-8DB0-CC421A4228F4}" type="parTrans" cxnId="{7C257DC9-FE1B-448E-B74F-649A32326D57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08024F88-7657-4F68-8773-3480BD0D54DC}" type="sibTrans" cxnId="{7C257DC9-FE1B-448E-B74F-649A32326D57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4E46FDEA-A988-4104-830D-E716E6C66DD2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Люминис-центные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2490AED2-C837-42A6-9E92-2EFAC738EDD4}" type="parTrans" cxnId="{9F88875E-E961-43FB-8DAC-48A6B180D545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F1D9DF10-2AC3-4716-B978-CEC113C3E2B0}" type="sibTrans" cxnId="{9F88875E-E961-43FB-8DAC-48A6B180D545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35A03125-8E43-499C-9AF4-30ACD94B2835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Дуговые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7B4E29F8-DA60-4276-8D21-B1BF850B4C85}" type="parTrans" cxnId="{8A3D520C-7D4F-49E5-BBA8-6164635BFCB3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E23E2C63-107C-4391-AD3C-2A2ABDC67D38}" type="sibTrans" cxnId="{8A3D520C-7D4F-49E5-BBA8-6164635BFCB3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0F1D7DCF-7004-4111-89E5-DF74496CF2F1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Метало-</a:t>
          </a:r>
          <a:endParaRPr lang="uk-UA" sz="2500" b="1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генные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793D0CA5-6746-40B6-89D3-09538DED19E1}" type="parTrans" cxnId="{E8E2A374-6883-4733-89FE-646CD5AE89B4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8774967F-2DB9-4601-B851-4A0594FD6587}" type="sibTrans" cxnId="{E8E2A374-6883-4733-89FE-646CD5AE89B4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46ADB867-063E-42B3-8027-682A21CF38A8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Вакуумные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5E034BEE-BB5E-4A61-A9A3-341781E3185A}" type="parTrans" cxnId="{2C0505DF-0672-4618-BBF2-52E0942F803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D5F2DB1E-095B-43B4-B206-6DE7800F5FFB}" type="sibTrans" cxnId="{2C0505DF-0672-4618-BBF2-52E0942F803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15817DAE-3D1E-4FAC-AC73-334CD29EC844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Газонапол-</a:t>
          </a:r>
          <a:endParaRPr lang="uk-UA" sz="2500" b="1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ненные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91E101D9-B692-4678-BAF3-330D38C0FB3F}" type="parTrans" cxnId="{FD4DFC72-6D5A-4EBA-85A6-07AD057127C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8071BF78-B794-4C22-ADCC-6E44B767AE15}" type="sibTrans" cxnId="{FD4DFC72-6D5A-4EBA-85A6-07AD057127C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BA6DD6B9-C89A-47EF-826E-3165B749BDD8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Биспираль-ные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2BC6F9BC-AD46-44BB-8EBD-0725D1C369AA}" type="parTrans" cxnId="{28E586DA-9CA3-424F-8952-3BF69A060DD2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0C8B4B57-F761-4CBA-8574-276B085A9D9B}" type="sibTrans" cxnId="{28E586DA-9CA3-424F-8952-3BF69A060DD2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5DD288BD-043C-4B9E-B691-A1E3510331FE}" type="asst">
      <dgm:prSet custT="1"/>
      <dgm:spPr/>
      <dgm:t>
        <a:bodyPr/>
        <a:lstStyle/>
        <a:p>
          <a:r>
            <a:rPr lang="uk-UA" sz="2500" b="1" i="0" dirty="0" smtClean="0">
              <a:latin typeface="Times New Roman" pitchFamily="18" charset="0"/>
              <a:cs typeface="Times New Roman" pitchFamily="18" charset="0"/>
            </a:rPr>
            <a:t>С </a:t>
          </a:r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йодным</a:t>
          </a:r>
          <a:r>
            <a:rPr lang="uk-UA" sz="2500" b="1" i="0" dirty="0" smtClean="0">
              <a:latin typeface="Times New Roman" pitchFamily="18" charset="0"/>
              <a:cs typeface="Times New Roman" pitchFamily="18" charset="0"/>
            </a:rPr>
            <a:t> циклом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098E01C9-6ADB-4D9D-B1C4-8D94C0B71DF1}" type="sibTrans" cxnId="{2BE98701-5694-4C07-A49A-29BF0D8EA4EB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93F1F1ED-AA02-4A6B-A7E3-278532AFB5A8}" type="parTrans" cxnId="{2BE98701-5694-4C07-A49A-29BF0D8EA4EB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D6773A88-0EBA-4333-B293-68E360D580E2}" type="pres">
      <dgm:prSet presAssocID="{CD0809A1-9C78-4AE4-9A55-CF4882EAA7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3D043B-9FC4-4904-AB20-ED54A96CF125}" type="pres">
      <dgm:prSet presAssocID="{9F55CFC1-11CE-4F03-B7FA-1F67DE0A2640}" presName="hierRoot1" presStyleCnt="0">
        <dgm:presLayoutVars>
          <dgm:hierBranch val="r"/>
        </dgm:presLayoutVars>
      </dgm:prSet>
      <dgm:spPr/>
    </dgm:pt>
    <dgm:pt modelId="{6C35DF1A-43B6-4F2B-8431-A822D6CFB0B3}" type="pres">
      <dgm:prSet presAssocID="{9F55CFC1-11CE-4F03-B7FA-1F67DE0A2640}" presName="rootComposite1" presStyleCnt="0"/>
      <dgm:spPr/>
    </dgm:pt>
    <dgm:pt modelId="{8A0A9DE9-8070-4508-A069-53F07B8A44F9}" type="pres">
      <dgm:prSet presAssocID="{9F55CFC1-11CE-4F03-B7FA-1F67DE0A2640}" presName="rootText1" presStyleLbl="node0" presStyleIdx="0" presStyleCnt="1" custScaleX="2478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68BC30-81DD-441D-8180-065BBE4B4E0E}" type="pres">
      <dgm:prSet presAssocID="{9F55CFC1-11CE-4F03-B7FA-1F67DE0A26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9FFADD-620D-45BC-875E-F511DDD7458F}" type="pres">
      <dgm:prSet presAssocID="{9F55CFC1-11CE-4F03-B7FA-1F67DE0A2640}" presName="hierChild2" presStyleCnt="0"/>
      <dgm:spPr/>
    </dgm:pt>
    <dgm:pt modelId="{61C41EE0-8BCC-4D7A-82B0-FA899BE0C4C6}" type="pres">
      <dgm:prSet presAssocID="{9F55CFC1-11CE-4F03-B7FA-1F67DE0A2640}" presName="hierChild3" presStyleCnt="0"/>
      <dgm:spPr/>
    </dgm:pt>
    <dgm:pt modelId="{3225EAE5-5DBF-4C61-A69C-66BFF8E51B1C}" type="pres">
      <dgm:prSet presAssocID="{4A8DA1D0-E620-4A0B-B3E3-677D5E5732EF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D5223B50-E65B-4044-B02F-89B7F4B64DFE}" type="pres">
      <dgm:prSet presAssocID="{33C63116-A6F2-4A66-9795-5063AD4D702B}" presName="hierRoot3" presStyleCnt="0">
        <dgm:presLayoutVars>
          <dgm:hierBranch val="init"/>
        </dgm:presLayoutVars>
      </dgm:prSet>
      <dgm:spPr/>
    </dgm:pt>
    <dgm:pt modelId="{17CF8E76-342F-4C93-BDAB-63C8DD1FF2E1}" type="pres">
      <dgm:prSet presAssocID="{33C63116-A6F2-4A66-9795-5063AD4D702B}" presName="rootComposite3" presStyleCnt="0"/>
      <dgm:spPr/>
    </dgm:pt>
    <dgm:pt modelId="{A8E7A594-11C5-4960-BA0C-5EBB72A1588F}" type="pres">
      <dgm:prSet presAssocID="{33C63116-A6F2-4A66-9795-5063AD4D702B}" presName="rootText3" presStyleLbl="asst1" presStyleIdx="0" presStyleCnt="9" custScaleX="12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DF6AD-06EA-40E9-BCCC-7ED0C165AC57}" type="pres">
      <dgm:prSet presAssocID="{33C63116-A6F2-4A66-9795-5063AD4D702B}" presName="rootConnector3" presStyleLbl="asst1" presStyleIdx="0" presStyleCnt="9"/>
      <dgm:spPr/>
      <dgm:t>
        <a:bodyPr/>
        <a:lstStyle/>
        <a:p>
          <a:endParaRPr lang="ru-RU"/>
        </a:p>
      </dgm:t>
    </dgm:pt>
    <dgm:pt modelId="{CECBDEDF-5DC6-476C-9DB8-408F35D472E0}" type="pres">
      <dgm:prSet presAssocID="{33C63116-A6F2-4A66-9795-5063AD4D702B}" presName="hierChild6" presStyleCnt="0"/>
      <dgm:spPr/>
    </dgm:pt>
    <dgm:pt modelId="{2BBD7CF5-2468-44B2-820F-0D5ECDA58B05}" type="pres">
      <dgm:prSet presAssocID="{33C63116-A6F2-4A66-9795-5063AD4D702B}" presName="hierChild7" presStyleCnt="0"/>
      <dgm:spPr/>
    </dgm:pt>
    <dgm:pt modelId="{F60FC865-1738-4033-B4AE-89F82F67087E}" type="pres">
      <dgm:prSet presAssocID="{5E034BEE-BB5E-4A61-A9A3-341781E3185A}" presName="Name111" presStyleLbl="parChTrans1D3" presStyleIdx="0" presStyleCnt="7"/>
      <dgm:spPr/>
      <dgm:t>
        <a:bodyPr/>
        <a:lstStyle/>
        <a:p>
          <a:endParaRPr lang="ru-RU"/>
        </a:p>
      </dgm:t>
    </dgm:pt>
    <dgm:pt modelId="{96B856AB-BB5B-43C8-B69E-1AB6E79173D7}" type="pres">
      <dgm:prSet presAssocID="{46ADB867-063E-42B3-8027-682A21CF38A8}" presName="hierRoot3" presStyleCnt="0">
        <dgm:presLayoutVars>
          <dgm:hierBranch val="init"/>
        </dgm:presLayoutVars>
      </dgm:prSet>
      <dgm:spPr/>
    </dgm:pt>
    <dgm:pt modelId="{CD256AEB-4CAC-4241-965A-6FD7C6E1C779}" type="pres">
      <dgm:prSet presAssocID="{46ADB867-063E-42B3-8027-682A21CF38A8}" presName="rootComposite3" presStyleCnt="0"/>
      <dgm:spPr/>
    </dgm:pt>
    <dgm:pt modelId="{85805F5D-48F2-4DB5-B673-6F7F01F5F5D4}" type="pres">
      <dgm:prSet presAssocID="{46ADB867-063E-42B3-8027-682A21CF38A8}" presName="rootText3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9DE7F9-0F0D-45BC-B7FA-D8CE8D695466}" type="pres">
      <dgm:prSet presAssocID="{46ADB867-063E-42B3-8027-682A21CF38A8}" presName="rootConnector3" presStyleLbl="asst1" presStyleIdx="1" presStyleCnt="9"/>
      <dgm:spPr/>
      <dgm:t>
        <a:bodyPr/>
        <a:lstStyle/>
        <a:p>
          <a:endParaRPr lang="ru-RU"/>
        </a:p>
      </dgm:t>
    </dgm:pt>
    <dgm:pt modelId="{C6D55F5E-B21E-498D-AC4D-8282E7924465}" type="pres">
      <dgm:prSet presAssocID="{46ADB867-063E-42B3-8027-682A21CF38A8}" presName="hierChild6" presStyleCnt="0"/>
      <dgm:spPr/>
    </dgm:pt>
    <dgm:pt modelId="{7501BB38-3FFE-4A95-9AC5-E27BF344B2AF}" type="pres">
      <dgm:prSet presAssocID="{46ADB867-063E-42B3-8027-682A21CF38A8}" presName="hierChild7" presStyleCnt="0"/>
      <dgm:spPr/>
    </dgm:pt>
    <dgm:pt modelId="{4D34466B-10AC-4348-8F07-1EE53B12AF15}" type="pres">
      <dgm:prSet presAssocID="{91E101D9-B692-4678-BAF3-330D38C0FB3F}" presName="Name111" presStyleLbl="parChTrans1D3" presStyleIdx="1" presStyleCnt="7"/>
      <dgm:spPr/>
      <dgm:t>
        <a:bodyPr/>
        <a:lstStyle/>
        <a:p>
          <a:endParaRPr lang="ru-RU"/>
        </a:p>
      </dgm:t>
    </dgm:pt>
    <dgm:pt modelId="{2F03DA0A-6F13-49D4-B56F-0740BCB3ABA3}" type="pres">
      <dgm:prSet presAssocID="{15817DAE-3D1E-4FAC-AC73-334CD29EC844}" presName="hierRoot3" presStyleCnt="0">
        <dgm:presLayoutVars>
          <dgm:hierBranch val="init"/>
        </dgm:presLayoutVars>
      </dgm:prSet>
      <dgm:spPr/>
    </dgm:pt>
    <dgm:pt modelId="{826A166A-FB5E-4134-B219-87BF456CF48D}" type="pres">
      <dgm:prSet presAssocID="{15817DAE-3D1E-4FAC-AC73-334CD29EC844}" presName="rootComposite3" presStyleCnt="0"/>
      <dgm:spPr/>
    </dgm:pt>
    <dgm:pt modelId="{392E7E53-F2D9-4B94-80B4-AD4D72C3CFB9}" type="pres">
      <dgm:prSet presAssocID="{15817DAE-3D1E-4FAC-AC73-334CD29EC844}" presName="rootText3" presStyleLbl="asst1" presStyleIdx="2" presStyleCnt="9" custScaleX="113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4E0AE-3F45-44DE-A433-11310157BB29}" type="pres">
      <dgm:prSet presAssocID="{15817DAE-3D1E-4FAC-AC73-334CD29EC844}" presName="rootConnector3" presStyleLbl="asst1" presStyleIdx="2" presStyleCnt="9"/>
      <dgm:spPr/>
      <dgm:t>
        <a:bodyPr/>
        <a:lstStyle/>
        <a:p>
          <a:endParaRPr lang="ru-RU"/>
        </a:p>
      </dgm:t>
    </dgm:pt>
    <dgm:pt modelId="{E597965F-392C-45C9-8F15-E3C6D941D7DF}" type="pres">
      <dgm:prSet presAssocID="{15817DAE-3D1E-4FAC-AC73-334CD29EC844}" presName="hierChild6" presStyleCnt="0"/>
      <dgm:spPr/>
    </dgm:pt>
    <dgm:pt modelId="{CF89BDA2-3F7A-4783-A9AF-C04B9906C7DD}" type="pres">
      <dgm:prSet presAssocID="{15817DAE-3D1E-4FAC-AC73-334CD29EC844}" presName="hierChild7" presStyleCnt="0"/>
      <dgm:spPr/>
    </dgm:pt>
    <dgm:pt modelId="{64F000D3-3793-46BA-BC08-A3571F51BDB1}" type="pres">
      <dgm:prSet presAssocID="{2BC6F9BC-AD46-44BB-8EBD-0725D1C369AA}" presName="Name111" presStyleLbl="parChTrans1D3" presStyleIdx="2" presStyleCnt="7"/>
      <dgm:spPr/>
      <dgm:t>
        <a:bodyPr/>
        <a:lstStyle/>
        <a:p>
          <a:endParaRPr lang="ru-RU"/>
        </a:p>
      </dgm:t>
    </dgm:pt>
    <dgm:pt modelId="{82431085-A1C3-419C-A14D-8C05922E6EC6}" type="pres">
      <dgm:prSet presAssocID="{BA6DD6B9-C89A-47EF-826E-3165B749BDD8}" presName="hierRoot3" presStyleCnt="0">
        <dgm:presLayoutVars>
          <dgm:hierBranch val="init"/>
        </dgm:presLayoutVars>
      </dgm:prSet>
      <dgm:spPr/>
    </dgm:pt>
    <dgm:pt modelId="{59283A8E-1BF2-4C79-8014-1CAFFD1285CD}" type="pres">
      <dgm:prSet presAssocID="{BA6DD6B9-C89A-47EF-826E-3165B749BDD8}" presName="rootComposite3" presStyleCnt="0"/>
      <dgm:spPr/>
    </dgm:pt>
    <dgm:pt modelId="{0E0D62C7-D90D-4DB7-9A9D-E7426456837F}" type="pres">
      <dgm:prSet presAssocID="{BA6DD6B9-C89A-47EF-826E-3165B749BDD8}" presName="rootText3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C95D0-6A65-44C6-A04C-B02694CFAD83}" type="pres">
      <dgm:prSet presAssocID="{BA6DD6B9-C89A-47EF-826E-3165B749BDD8}" presName="rootConnector3" presStyleLbl="asst1" presStyleIdx="3" presStyleCnt="9"/>
      <dgm:spPr/>
      <dgm:t>
        <a:bodyPr/>
        <a:lstStyle/>
        <a:p>
          <a:endParaRPr lang="ru-RU"/>
        </a:p>
      </dgm:t>
    </dgm:pt>
    <dgm:pt modelId="{9E83CBC7-71F0-4D3D-B7B8-E8C62159D815}" type="pres">
      <dgm:prSet presAssocID="{BA6DD6B9-C89A-47EF-826E-3165B749BDD8}" presName="hierChild6" presStyleCnt="0"/>
      <dgm:spPr/>
    </dgm:pt>
    <dgm:pt modelId="{6F76D573-9B3E-494B-8DA0-EACB837FB867}" type="pres">
      <dgm:prSet presAssocID="{BA6DD6B9-C89A-47EF-826E-3165B749BDD8}" presName="hierChild7" presStyleCnt="0"/>
      <dgm:spPr/>
    </dgm:pt>
    <dgm:pt modelId="{761A2E2F-B47C-4BB7-8BB0-8BDB9152AC88}" type="pres">
      <dgm:prSet presAssocID="{93F1F1ED-AA02-4A6B-A7E3-278532AFB5A8}" presName="Name111" presStyleLbl="parChTrans1D3" presStyleIdx="3" presStyleCnt="7"/>
      <dgm:spPr/>
      <dgm:t>
        <a:bodyPr/>
        <a:lstStyle/>
        <a:p>
          <a:endParaRPr lang="ru-RU"/>
        </a:p>
      </dgm:t>
    </dgm:pt>
    <dgm:pt modelId="{A35E8735-E272-4DE3-B550-31C3F33FFB04}" type="pres">
      <dgm:prSet presAssocID="{5DD288BD-043C-4B9E-B691-A1E3510331FE}" presName="hierRoot3" presStyleCnt="0">
        <dgm:presLayoutVars>
          <dgm:hierBranch val="init"/>
        </dgm:presLayoutVars>
      </dgm:prSet>
      <dgm:spPr/>
    </dgm:pt>
    <dgm:pt modelId="{8B38620E-5BEC-412B-A465-97CE4C2DAC4C}" type="pres">
      <dgm:prSet presAssocID="{5DD288BD-043C-4B9E-B691-A1E3510331FE}" presName="rootComposite3" presStyleCnt="0"/>
      <dgm:spPr/>
    </dgm:pt>
    <dgm:pt modelId="{4E0E4207-0A91-4649-B23F-722E8ECBE1C6}" type="pres">
      <dgm:prSet presAssocID="{5DD288BD-043C-4B9E-B691-A1E3510331FE}" presName="rootText3" presStyleLbl="asst1" presStyleIdx="4" presStyleCnt="9" custLinFactNeighborX="-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9075C-58DD-430F-A2B4-58DEABF5EF27}" type="pres">
      <dgm:prSet presAssocID="{5DD288BD-043C-4B9E-B691-A1E3510331FE}" presName="rootConnector3" presStyleLbl="asst1" presStyleIdx="4" presStyleCnt="9"/>
      <dgm:spPr/>
      <dgm:t>
        <a:bodyPr/>
        <a:lstStyle/>
        <a:p>
          <a:endParaRPr lang="ru-RU"/>
        </a:p>
      </dgm:t>
    </dgm:pt>
    <dgm:pt modelId="{82582285-D1D3-44C6-A221-F65F3F3D0D46}" type="pres">
      <dgm:prSet presAssocID="{5DD288BD-043C-4B9E-B691-A1E3510331FE}" presName="hierChild6" presStyleCnt="0"/>
      <dgm:spPr/>
    </dgm:pt>
    <dgm:pt modelId="{77C3BB79-4A0E-44E4-B5CA-906087FE76CC}" type="pres">
      <dgm:prSet presAssocID="{5DD288BD-043C-4B9E-B691-A1E3510331FE}" presName="hierChild7" presStyleCnt="0"/>
      <dgm:spPr/>
    </dgm:pt>
    <dgm:pt modelId="{CBDE474C-D2A3-461F-818A-88957ECB1078}" type="pres">
      <dgm:prSet presAssocID="{7B954BA9-7A1B-4B7B-8DB0-CC421A4228F4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BCDA963F-88DD-4859-97AC-102063FBB9CB}" type="pres">
      <dgm:prSet presAssocID="{6565AD6D-FC99-43D8-AD4C-DA9D3AAAEE54}" presName="hierRoot3" presStyleCnt="0">
        <dgm:presLayoutVars>
          <dgm:hierBranch val="init"/>
        </dgm:presLayoutVars>
      </dgm:prSet>
      <dgm:spPr/>
    </dgm:pt>
    <dgm:pt modelId="{B35A1FD7-2766-42A8-8BF8-6FCF776D84C0}" type="pres">
      <dgm:prSet presAssocID="{6565AD6D-FC99-43D8-AD4C-DA9D3AAAEE54}" presName="rootComposite3" presStyleCnt="0"/>
      <dgm:spPr/>
    </dgm:pt>
    <dgm:pt modelId="{C30B0C0F-5872-4384-B2C4-BA6A6B7FD1E5}" type="pres">
      <dgm:prSet presAssocID="{6565AD6D-FC99-43D8-AD4C-DA9D3AAAEE54}" presName="rootText3" presStyleLbl="asst1" presStyleIdx="5" presStyleCnt="9" custScaleX="12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EC763-C218-46AE-83A2-58786A20778C}" type="pres">
      <dgm:prSet presAssocID="{6565AD6D-FC99-43D8-AD4C-DA9D3AAAEE54}" presName="rootConnector3" presStyleLbl="asst1" presStyleIdx="5" presStyleCnt="9"/>
      <dgm:spPr/>
      <dgm:t>
        <a:bodyPr/>
        <a:lstStyle/>
        <a:p>
          <a:endParaRPr lang="ru-RU"/>
        </a:p>
      </dgm:t>
    </dgm:pt>
    <dgm:pt modelId="{7A7D1DF7-2971-40F2-9C95-3103C92B14B2}" type="pres">
      <dgm:prSet presAssocID="{6565AD6D-FC99-43D8-AD4C-DA9D3AAAEE54}" presName="hierChild6" presStyleCnt="0"/>
      <dgm:spPr/>
    </dgm:pt>
    <dgm:pt modelId="{AC9C65E9-F257-41BF-B5A2-7F96E4D128D6}" type="pres">
      <dgm:prSet presAssocID="{6565AD6D-FC99-43D8-AD4C-DA9D3AAAEE54}" presName="hierChild7" presStyleCnt="0"/>
      <dgm:spPr/>
    </dgm:pt>
    <dgm:pt modelId="{7A524FBC-185B-45C9-BA84-884360A480AB}" type="pres">
      <dgm:prSet presAssocID="{2490AED2-C837-42A6-9E92-2EFAC738EDD4}" presName="Name111" presStyleLbl="parChTrans1D3" presStyleIdx="4" presStyleCnt="7"/>
      <dgm:spPr/>
      <dgm:t>
        <a:bodyPr/>
        <a:lstStyle/>
        <a:p>
          <a:endParaRPr lang="ru-RU"/>
        </a:p>
      </dgm:t>
    </dgm:pt>
    <dgm:pt modelId="{65F3B740-2638-4039-9B15-3F9F2937B707}" type="pres">
      <dgm:prSet presAssocID="{4E46FDEA-A988-4104-830D-E716E6C66DD2}" presName="hierRoot3" presStyleCnt="0">
        <dgm:presLayoutVars>
          <dgm:hierBranch val="init"/>
        </dgm:presLayoutVars>
      </dgm:prSet>
      <dgm:spPr/>
    </dgm:pt>
    <dgm:pt modelId="{6DEC036B-BCC6-4C30-B448-E4D83A4E66B5}" type="pres">
      <dgm:prSet presAssocID="{4E46FDEA-A988-4104-830D-E716E6C66DD2}" presName="rootComposite3" presStyleCnt="0"/>
      <dgm:spPr/>
    </dgm:pt>
    <dgm:pt modelId="{0EBC06E1-63C9-4B39-AD52-7B01530213DC}" type="pres">
      <dgm:prSet presAssocID="{4E46FDEA-A988-4104-830D-E716E6C66DD2}" presName="rootText3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71E28E-53E5-4C5E-AEFA-22A32D1E6278}" type="pres">
      <dgm:prSet presAssocID="{4E46FDEA-A988-4104-830D-E716E6C66DD2}" presName="rootConnector3" presStyleLbl="asst1" presStyleIdx="6" presStyleCnt="9"/>
      <dgm:spPr/>
      <dgm:t>
        <a:bodyPr/>
        <a:lstStyle/>
        <a:p>
          <a:endParaRPr lang="ru-RU"/>
        </a:p>
      </dgm:t>
    </dgm:pt>
    <dgm:pt modelId="{406BA218-5977-47BF-9935-E8DBB4EA23A3}" type="pres">
      <dgm:prSet presAssocID="{4E46FDEA-A988-4104-830D-E716E6C66DD2}" presName="hierChild6" presStyleCnt="0"/>
      <dgm:spPr/>
    </dgm:pt>
    <dgm:pt modelId="{F2C8FF67-DD16-4B93-A308-4545D8AC037C}" type="pres">
      <dgm:prSet presAssocID="{4E46FDEA-A988-4104-830D-E716E6C66DD2}" presName="hierChild7" presStyleCnt="0"/>
      <dgm:spPr/>
    </dgm:pt>
    <dgm:pt modelId="{2F39A49F-511A-487D-940A-91FA37A11B7A}" type="pres">
      <dgm:prSet presAssocID="{7B4E29F8-DA60-4276-8D21-B1BF850B4C85}" presName="Name111" presStyleLbl="parChTrans1D3" presStyleIdx="5" presStyleCnt="7"/>
      <dgm:spPr/>
      <dgm:t>
        <a:bodyPr/>
        <a:lstStyle/>
        <a:p>
          <a:endParaRPr lang="ru-RU"/>
        </a:p>
      </dgm:t>
    </dgm:pt>
    <dgm:pt modelId="{9BB446C6-BB24-4510-899C-6AE15B93AC3C}" type="pres">
      <dgm:prSet presAssocID="{35A03125-8E43-499C-9AF4-30ACD94B2835}" presName="hierRoot3" presStyleCnt="0">
        <dgm:presLayoutVars>
          <dgm:hierBranch val="init"/>
        </dgm:presLayoutVars>
      </dgm:prSet>
      <dgm:spPr/>
    </dgm:pt>
    <dgm:pt modelId="{D399BA75-F34D-474A-875B-87A9734C33F6}" type="pres">
      <dgm:prSet presAssocID="{35A03125-8E43-499C-9AF4-30ACD94B2835}" presName="rootComposite3" presStyleCnt="0"/>
      <dgm:spPr/>
    </dgm:pt>
    <dgm:pt modelId="{8BDD944E-6D27-4FD6-853A-FE53DF5F205C}" type="pres">
      <dgm:prSet presAssocID="{35A03125-8E43-499C-9AF4-30ACD94B2835}" presName="rootText3" presStyleLbl="asst1" presStyleIdx="7" presStyleCnt="9" custScaleX="77963" custLinFactNeighborX="-5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221E2-0415-412F-A283-1B6A638D0F60}" type="pres">
      <dgm:prSet presAssocID="{35A03125-8E43-499C-9AF4-30ACD94B2835}" presName="rootConnector3" presStyleLbl="asst1" presStyleIdx="7" presStyleCnt="9"/>
      <dgm:spPr/>
      <dgm:t>
        <a:bodyPr/>
        <a:lstStyle/>
        <a:p>
          <a:endParaRPr lang="ru-RU"/>
        </a:p>
      </dgm:t>
    </dgm:pt>
    <dgm:pt modelId="{B7825A82-8AFD-4D13-A3CD-DB2602C591F9}" type="pres">
      <dgm:prSet presAssocID="{35A03125-8E43-499C-9AF4-30ACD94B2835}" presName="hierChild6" presStyleCnt="0"/>
      <dgm:spPr/>
    </dgm:pt>
    <dgm:pt modelId="{273F178A-74B0-4C88-9824-9B93FC5EC0A0}" type="pres">
      <dgm:prSet presAssocID="{35A03125-8E43-499C-9AF4-30ACD94B2835}" presName="hierChild7" presStyleCnt="0"/>
      <dgm:spPr/>
    </dgm:pt>
    <dgm:pt modelId="{04F8FCE7-1D3B-448C-9FDE-5D6AC1FF40D9}" type="pres">
      <dgm:prSet presAssocID="{793D0CA5-6746-40B6-89D3-09538DED19E1}" presName="Name111" presStyleLbl="parChTrans1D3" presStyleIdx="6" presStyleCnt="7"/>
      <dgm:spPr/>
      <dgm:t>
        <a:bodyPr/>
        <a:lstStyle/>
        <a:p>
          <a:endParaRPr lang="ru-RU"/>
        </a:p>
      </dgm:t>
    </dgm:pt>
    <dgm:pt modelId="{B272BD64-CEC9-4566-B795-8A164B1AF8CD}" type="pres">
      <dgm:prSet presAssocID="{0F1D7DCF-7004-4111-89E5-DF74496CF2F1}" presName="hierRoot3" presStyleCnt="0">
        <dgm:presLayoutVars>
          <dgm:hierBranch val="init"/>
        </dgm:presLayoutVars>
      </dgm:prSet>
      <dgm:spPr/>
    </dgm:pt>
    <dgm:pt modelId="{5AD7A900-2F22-4405-B09E-1EB0DFD441A0}" type="pres">
      <dgm:prSet presAssocID="{0F1D7DCF-7004-4111-89E5-DF74496CF2F1}" presName="rootComposite3" presStyleCnt="0"/>
      <dgm:spPr/>
    </dgm:pt>
    <dgm:pt modelId="{A46C5874-1DF1-4C0C-93D6-F1BA9DF6769C}" type="pres">
      <dgm:prSet presAssocID="{0F1D7DCF-7004-4111-89E5-DF74496CF2F1}" presName="rootText3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482AA-7F7A-4D4A-9ADC-D6439529D958}" type="pres">
      <dgm:prSet presAssocID="{0F1D7DCF-7004-4111-89E5-DF74496CF2F1}" presName="rootConnector3" presStyleLbl="asst1" presStyleIdx="8" presStyleCnt="9"/>
      <dgm:spPr/>
      <dgm:t>
        <a:bodyPr/>
        <a:lstStyle/>
        <a:p>
          <a:endParaRPr lang="ru-RU"/>
        </a:p>
      </dgm:t>
    </dgm:pt>
    <dgm:pt modelId="{3AF2B502-ADE5-45B0-8733-73307AAF21E7}" type="pres">
      <dgm:prSet presAssocID="{0F1D7DCF-7004-4111-89E5-DF74496CF2F1}" presName="hierChild6" presStyleCnt="0"/>
      <dgm:spPr/>
    </dgm:pt>
    <dgm:pt modelId="{93B8A4A2-4152-4AA7-86E2-4E0894E36980}" type="pres">
      <dgm:prSet presAssocID="{0F1D7DCF-7004-4111-89E5-DF74496CF2F1}" presName="hierChild7" presStyleCnt="0"/>
      <dgm:spPr/>
    </dgm:pt>
  </dgm:ptLst>
  <dgm:cxnLst>
    <dgm:cxn modelId="{8A3D520C-7D4F-49E5-BBA8-6164635BFCB3}" srcId="{6565AD6D-FC99-43D8-AD4C-DA9D3AAAEE54}" destId="{35A03125-8E43-499C-9AF4-30ACD94B2835}" srcOrd="1" destOrd="0" parTransId="{7B4E29F8-DA60-4276-8D21-B1BF850B4C85}" sibTransId="{E23E2C63-107C-4391-AD3C-2A2ABDC67D38}"/>
    <dgm:cxn modelId="{9930FB75-FFE2-4081-914D-B95C078B1273}" type="presOf" srcId="{4E46FDEA-A988-4104-830D-E716E6C66DD2}" destId="{D571E28E-53E5-4C5E-AEFA-22A32D1E6278}" srcOrd="1" destOrd="0" presId="urn:microsoft.com/office/officeart/2005/8/layout/orgChart1"/>
    <dgm:cxn modelId="{3CE41A54-9E72-4FDF-BF99-9D768EEFBE7A}" type="presOf" srcId="{35A03125-8E43-499C-9AF4-30ACD94B2835}" destId="{CDE221E2-0415-412F-A283-1B6A638D0F60}" srcOrd="1" destOrd="0" presId="urn:microsoft.com/office/officeart/2005/8/layout/orgChart1"/>
    <dgm:cxn modelId="{96072DD7-DF70-423D-B1F2-2C8483BE74DA}" type="presOf" srcId="{5DD288BD-043C-4B9E-B691-A1E3510331FE}" destId="{4E0E4207-0A91-4649-B23F-722E8ECBE1C6}" srcOrd="0" destOrd="0" presId="urn:microsoft.com/office/officeart/2005/8/layout/orgChart1"/>
    <dgm:cxn modelId="{D359BA89-F1C8-432B-BEEC-7BEE014076D9}" type="presOf" srcId="{BA6DD6B9-C89A-47EF-826E-3165B749BDD8}" destId="{256C95D0-6A65-44C6-A04C-B02694CFAD83}" srcOrd="1" destOrd="0" presId="urn:microsoft.com/office/officeart/2005/8/layout/orgChart1"/>
    <dgm:cxn modelId="{B8797B65-139F-4C29-929F-A57DB3ED8559}" type="presOf" srcId="{2BC6F9BC-AD46-44BB-8EBD-0725D1C369AA}" destId="{64F000D3-3793-46BA-BC08-A3571F51BDB1}" srcOrd="0" destOrd="0" presId="urn:microsoft.com/office/officeart/2005/8/layout/orgChart1"/>
    <dgm:cxn modelId="{55C7A9EC-DA8C-4BAE-A49F-F19440904C43}" type="presOf" srcId="{793D0CA5-6746-40B6-89D3-09538DED19E1}" destId="{04F8FCE7-1D3B-448C-9FDE-5D6AC1FF40D9}" srcOrd="0" destOrd="0" presId="urn:microsoft.com/office/officeart/2005/8/layout/orgChart1"/>
    <dgm:cxn modelId="{9F88875E-E961-43FB-8DAC-48A6B180D545}" srcId="{6565AD6D-FC99-43D8-AD4C-DA9D3AAAEE54}" destId="{4E46FDEA-A988-4104-830D-E716E6C66DD2}" srcOrd="0" destOrd="0" parTransId="{2490AED2-C837-42A6-9E92-2EFAC738EDD4}" sibTransId="{F1D9DF10-2AC3-4716-B978-CEC113C3E2B0}"/>
    <dgm:cxn modelId="{2BE98701-5694-4C07-A49A-29BF0D8EA4EB}" srcId="{33C63116-A6F2-4A66-9795-5063AD4D702B}" destId="{5DD288BD-043C-4B9E-B691-A1E3510331FE}" srcOrd="3" destOrd="0" parTransId="{93F1F1ED-AA02-4A6B-A7E3-278532AFB5A8}" sibTransId="{098E01C9-6ADB-4D9D-B1C4-8D94C0B71DF1}"/>
    <dgm:cxn modelId="{3FC84D5A-F4A2-4EA4-BD8A-096D181A371D}" srcId="{9F55CFC1-11CE-4F03-B7FA-1F67DE0A2640}" destId="{33C63116-A6F2-4A66-9795-5063AD4D702B}" srcOrd="0" destOrd="0" parTransId="{4A8DA1D0-E620-4A0B-B3E3-677D5E5732EF}" sibTransId="{DFE9CBC2-FFBB-434F-A93E-BDA00E7C72DC}"/>
    <dgm:cxn modelId="{05534693-E441-45D2-8BB0-B390997C4A8F}" type="presOf" srcId="{46ADB867-063E-42B3-8027-682A21CF38A8}" destId="{BE9DE7F9-0F0D-45BC-B7FA-D8CE8D695466}" srcOrd="1" destOrd="0" presId="urn:microsoft.com/office/officeart/2005/8/layout/orgChart1"/>
    <dgm:cxn modelId="{E8E2A374-6883-4733-89FE-646CD5AE89B4}" srcId="{6565AD6D-FC99-43D8-AD4C-DA9D3AAAEE54}" destId="{0F1D7DCF-7004-4111-89E5-DF74496CF2F1}" srcOrd="2" destOrd="0" parTransId="{793D0CA5-6746-40B6-89D3-09538DED19E1}" sibTransId="{8774967F-2DB9-4601-B851-4A0594FD6587}"/>
    <dgm:cxn modelId="{FD4DFC72-6D5A-4EBA-85A6-07AD057127C9}" srcId="{33C63116-A6F2-4A66-9795-5063AD4D702B}" destId="{15817DAE-3D1E-4FAC-AC73-334CD29EC844}" srcOrd="1" destOrd="0" parTransId="{91E101D9-B692-4678-BAF3-330D38C0FB3F}" sibTransId="{8071BF78-B794-4C22-ADCC-6E44B767AE15}"/>
    <dgm:cxn modelId="{31AA40E2-C154-4A82-9251-07EDBCDA56B0}" type="presOf" srcId="{9F55CFC1-11CE-4F03-B7FA-1F67DE0A2640}" destId="{C268BC30-81DD-441D-8180-065BBE4B4E0E}" srcOrd="1" destOrd="0" presId="urn:microsoft.com/office/officeart/2005/8/layout/orgChart1"/>
    <dgm:cxn modelId="{75B32A48-483D-4583-8B8B-0DCE4A278F13}" type="presOf" srcId="{BA6DD6B9-C89A-47EF-826E-3165B749BDD8}" destId="{0E0D62C7-D90D-4DB7-9A9D-E7426456837F}" srcOrd="0" destOrd="0" presId="urn:microsoft.com/office/officeart/2005/8/layout/orgChart1"/>
    <dgm:cxn modelId="{9D7B1B0C-0582-4E61-A289-B1AEEC78D0F3}" type="presOf" srcId="{0F1D7DCF-7004-4111-89E5-DF74496CF2F1}" destId="{A46C5874-1DF1-4C0C-93D6-F1BA9DF6769C}" srcOrd="0" destOrd="0" presId="urn:microsoft.com/office/officeart/2005/8/layout/orgChart1"/>
    <dgm:cxn modelId="{ED722910-4BE1-4239-8B85-1A0831CB9C7C}" type="presOf" srcId="{2490AED2-C837-42A6-9E92-2EFAC738EDD4}" destId="{7A524FBC-185B-45C9-BA84-884360A480AB}" srcOrd="0" destOrd="0" presId="urn:microsoft.com/office/officeart/2005/8/layout/orgChart1"/>
    <dgm:cxn modelId="{A95F03CD-9A18-4469-9B1E-19CAA574CB86}" type="presOf" srcId="{4E46FDEA-A988-4104-830D-E716E6C66DD2}" destId="{0EBC06E1-63C9-4B39-AD52-7B01530213DC}" srcOrd="0" destOrd="0" presId="urn:microsoft.com/office/officeart/2005/8/layout/orgChart1"/>
    <dgm:cxn modelId="{824D4AC9-2071-4C04-9991-344C49BDF7C4}" type="presOf" srcId="{0F1D7DCF-7004-4111-89E5-DF74496CF2F1}" destId="{E49482AA-7F7A-4D4A-9ADC-D6439529D958}" srcOrd="1" destOrd="0" presId="urn:microsoft.com/office/officeart/2005/8/layout/orgChart1"/>
    <dgm:cxn modelId="{B6D4A74C-E27B-4FB0-AF39-AF54E32D731C}" type="presOf" srcId="{35A03125-8E43-499C-9AF4-30ACD94B2835}" destId="{8BDD944E-6D27-4FD6-853A-FE53DF5F205C}" srcOrd="0" destOrd="0" presId="urn:microsoft.com/office/officeart/2005/8/layout/orgChart1"/>
    <dgm:cxn modelId="{2E47F9AC-15AA-42D6-9155-C243DBF51E1F}" type="presOf" srcId="{4A8DA1D0-E620-4A0B-B3E3-677D5E5732EF}" destId="{3225EAE5-5DBF-4C61-A69C-66BFF8E51B1C}" srcOrd="0" destOrd="0" presId="urn:microsoft.com/office/officeart/2005/8/layout/orgChart1"/>
    <dgm:cxn modelId="{C08EA59F-5D3D-479D-9769-1A2FF03B62C5}" type="presOf" srcId="{9F55CFC1-11CE-4F03-B7FA-1F67DE0A2640}" destId="{8A0A9DE9-8070-4508-A069-53F07B8A44F9}" srcOrd="0" destOrd="0" presId="urn:microsoft.com/office/officeart/2005/8/layout/orgChart1"/>
    <dgm:cxn modelId="{AAD265C9-73E9-46CB-86ED-56D22148E12F}" type="presOf" srcId="{7B4E29F8-DA60-4276-8D21-B1BF850B4C85}" destId="{2F39A49F-511A-487D-940A-91FA37A11B7A}" srcOrd="0" destOrd="0" presId="urn:microsoft.com/office/officeart/2005/8/layout/orgChart1"/>
    <dgm:cxn modelId="{7C257DC9-FE1B-448E-B74F-649A32326D57}" srcId="{9F55CFC1-11CE-4F03-B7FA-1F67DE0A2640}" destId="{6565AD6D-FC99-43D8-AD4C-DA9D3AAAEE54}" srcOrd="1" destOrd="0" parTransId="{7B954BA9-7A1B-4B7B-8DB0-CC421A4228F4}" sibTransId="{08024F88-7657-4F68-8773-3480BD0D54DC}"/>
    <dgm:cxn modelId="{28E586DA-9CA3-424F-8952-3BF69A060DD2}" srcId="{33C63116-A6F2-4A66-9795-5063AD4D702B}" destId="{BA6DD6B9-C89A-47EF-826E-3165B749BDD8}" srcOrd="2" destOrd="0" parTransId="{2BC6F9BC-AD46-44BB-8EBD-0725D1C369AA}" sibTransId="{0C8B4B57-F761-4CBA-8574-276B085A9D9B}"/>
    <dgm:cxn modelId="{7163DC6F-4DD5-47AF-B47F-28BE573DB0DF}" srcId="{CD0809A1-9C78-4AE4-9A55-CF4882EAA718}" destId="{9F55CFC1-11CE-4F03-B7FA-1F67DE0A2640}" srcOrd="0" destOrd="0" parTransId="{AD125932-3695-45A9-BA05-2BD0ABA15896}" sibTransId="{F80D6C43-E2DE-49D1-A8F8-FDF4CD2AEFDF}"/>
    <dgm:cxn modelId="{44FA3FBD-6901-411E-B7DE-732DECB43E76}" type="presOf" srcId="{5E034BEE-BB5E-4A61-A9A3-341781E3185A}" destId="{F60FC865-1738-4033-B4AE-89F82F67087E}" srcOrd="0" destOrd="0" presId="urn:microsoft.com/office/officeart/2005/8/layout/orgChart1"/>
    <dgm:cxn modelId="{C5054304-7A35-4246-880C-BDE57565D53E}" type="presOf" srcId="{93F1F1ED-AA02-4A6B-A7E3-278532AFB5A8}" destId="{761A2E2F-B47C-4BB7-8BB0-8BDB9152AC88}" srcOrd="0" destOrd="0" presId="urn:microsoft.com/office/officeart/2005/8/layout/orgChart1"/>
    <dgm:cxn modelId="{F2F0EA95-7966-44CF-AAC3-3EEAC44A60BB}" type="presOf" srcId="{CD0809A1-9C78-4AE4-9A55-CF4882EAA718}" destId="{D6773A88-0EBA-4333-B293-68E360D580E2}" srcOrd="0" destOrd="0" presId="urn:microsoft.com/office/officeart/2005/8/layout/orgChart1"/>
    <dgm:cxn modelId="{2E74DBD9-AB9F-4A4E-934A-F962ED4C887B}" type="presOf" srcId="{33C63116-A6F2-4A66-9795-5063AD4D702B}" destId="{BC5DF6AD-06EA-40E9-BCCC-7ED0C165AC57}" srcOrd="1" destOrd="0" presId="urn:microsoft.com/office/officeart/2005/8/layout/orgChart1"/>
    <dgm:cxn modelId="{EDFAA5AC-D4C6-4BB4-9D68-37BA34F943AB}" type="presOf" srcId="{15817DAE-3D1E-4FAC-AC73-334CD29EC844}" destId="{7504E0AE-3F45-44DE-A433-11310157BB29}" srcOrd="1" destOrd="0" presId="urn:microsoft.com/office/officeart/2005/8/layout/orgChart1"/>
    <dgm:cxn modelId="{2C0505DF-0672-4618-BBF2-52E0942F8039}" srcId="{33C63116-A6F2-4A66-9795-5063AD4D702B}" destId="{46ADB867-063E-42B3-8027-682A21CF38A8}" srcOrd="0" destOrd="0" parTransId="{5E034BEE-BB5E-4A61-A9A3-341781E3185A}" sibTransId="{D5F2DB1E-095B-43B4-B206-6DE7800F5FFB}"/>
    <dgm:cxn modelId="{B012AF32-116E-4334-8215-77E7857787D4}" type="presOf" srcId="{6565AD6D-FC99-43D8-AD4C-DA9D3AAAEE54}" destId="{67AEC763-C218-46AE-83A2-58786A20778C}" srcOrd="1" destOrd="0" presId="urn:microsoft.com/office/officeart/2005/8/layout/orgChart1"/>
    <dgm:cxn modelId="{34EFB514-725A-46C3-86E5-85906CAA7D77}" type="presOf" srcId="{91E101D9-B692-4678-BAF3-330D38C0FB3F}" destId="{4D34466B-10AC-4348-8F07-1EE53B12AF15}" srcOrd="0" destOrd="0" presId="urn:microsoft.com/office/officeart/2005/8/layout/orgChart1"/>
    <dgm:cxn modelId="{B95B36B8-A113-42A6-AA25-EFB9E8EE6AAA}" type="presOf" srcId="{15817DAE-3D1E-4FAC-AC73-334CD29EC844}" destId="{392E7E53-F2D9-4B94-80B4-AD4D72C3CFB9}" srcOrd="0" destOrd="0" presId="urn:microsoft.com/office/officeart/2005/8/layout/orgChart1"/>
    <dgm:cxn modelId="{612F2553-9850-4129-AD7B-EAB552995B6E}" type="presOf" srcId="{33C63116-A6F2-4A66-9795-5063AD4D702B}" destId="{A8E7A594-11C5-4960-BA0C-5EBB72A1588F}" srcOrd="0" destOrd="0" presId="urn:microsoft.com/office/officeart/2005/8/layout/orgChart1"/>
    <dgm:cxn modelId="{215AAE19-8975-4F15-B5BC-69A3312CAA8C}" type="presOf" srcId="{7B954BA9-7A1B-4B7B-8DB0-CC421A4228F4}" destId="{CBDE474C-D2A3-461F-818A-88957ECB1078}" srcOrd="0" destOrd="0" presId="urn:microsoft.com/office/officeart/2005/8/layout/orgChart1"/>
    <dgm:cxn modelId="{26BE21FD-33B2-46F9-9943-6A9E4DF833EA}" type="presOf" srcId="{46ADB867-063E-42B3-8027-682A21CF38A8}" destId="{85805F5D-48F2-4DB5-B673-6F7F01F5F5D4}" srcOrd="0" destOrd="0" presId="urn:microsoft.com/office/officeart/2005/8/layout/orgChart1"/>
    <dgm:cxn modelId="{FF236F01-B848-4210-BA4C-7490B89C34E5}" type="presOf" srcId="{6565AD6D-FC99-43D8-AD4C-DA9D3AAAEE54}" destId="{C30B0C0F-5872-4384-B2C4-BA6A6B7FD1E5}" srcOrd="0" destOrd="0" presId="urn:microsoft.com/office/officeart/2005/8/layout/orgChart1"/>
    <dgm:cxn modelId="{96C25681-1866-43DE-9E98-872A78DA2CEB}" type="presOf" srcId="{5DD288BD-043C-4B9E-B691-A1E3510331FE}" destId="{18E9075C-58DD-430F-A2B4-58DEABF5EF27}" srcOrd="1" destOrd="0" presId="urn:microsoft.com/office/officeart/2005/8/layout/orgChart1"/>
    <dgm:cxn modelId="{CA7FF600-FC27-48B4-9F94-A1ED30BB0711}" type="presParOf" srcId="{D6773A88-0EBA-4333-B293-68E360D580E2}" destId="{E03D043B-9FC4-4904-AB20-ED54A96CF125}" srcOrd="0" destOrd="0" presId="urn:microsoft.com/office/officeart/2005/8/layout/orgChart1"/>
    <dgm:cxn modelId="{94A16B51-5A9D-4D50-9194-1DA7190C0F8C}" type="presParOf" srcId="{E03D043B-9FC4-4904-AB20-ED54A96CF125}" destId="{6C35DF1A-43B6-4F2B-8431-A822D6CFB0B3}" srcOrd="0" destOrd="0" presId="urn:microsoft.com/office/officeart/2005/8/layout/orgChart1"/>
    <dgm:cxn modelId="{239A616C-431C-4E02-A7D5-D0CF7714451F}" type="presParOf" srcId="{6C35DF1A-43B6-4F2B-8431-A822D6CFB0B3}" destId="{8A0A9DE9-8070-4508-A069-53F07B8A44F9}" srcOrd="0" destOrd="0" presId="urn:microsoft.com/office/officeart/2005/8/layout/orgChart1"/>
    <dgm:cxn modelId="{2177E3CD-E312-4621-A9BD-980C83E8DF56}" type="presParOf" srcId="{6C35DF1A-43B6-4F2B-8431-A822D6CFB0B3}" destId="{C268BC30-81DD-441D-8180-065BBE4B4E0E}" srcOrd="1" destOrd="0" presId="urn:microsoft.com/office/officeart/2005/8/layout/orgChart1"/>
    <dgm:cxn modelId="{17333380-287E-4117-8938-5E5860BBD127}" type="presParOf" srcId="{E03D043B-9FC4-4904-AB20-ED54A96CF125}" destId="{A99FFADD-620D-45BC-875E-F511DDD7458F}" srcOrd="1" destOrd="0" presId="urn:microsoft.com/office/officeart/2005/8/layout/orgChart1"/>
    <dgm:cxn modelId="{67C30787-26A6-488C-8787-E53E07CBAF2F}" type="presParOf" srcId="{E03D043B-9FC4-4904-AB20-ED54A96CF125}" destId="{61C41EE0-8BCC-4D7A-82B0-FA899BE0C4C6}" srcOrd="2" destOrd="0" presId="urn:microsoft.com/office/officeart/2005/8/layout/orgChart1"/>
    <dgm:cxn modelId="{4E21A354-7983-4273-8FAB-AD20CB44ECEE}" type="presParOf" srcId="{61C41EE0-8BCC-4D7A-82B0-FA899BE0C4C6}" destId="{3225EAE5-5DBF-4C61-A69C-66BFF8E51B1C}" srcOrd="0" destOrd="0" presId="urn:microsoft.com/office/officeart/2005/8/layout/orgChart1"/>
    <dgm:cxn modelId="{9F4649A9-F48B-4DC9-81E0-51FDB42D4D00}" type="presParOf" srcId="{61C41EE0-8BCC-4D7A-82B0-FA899BE0C4C6}" destId="{D5223B50-E65B-4044-B02F-89B7F4B64DFE}" srcOrd="1" destOrd="0" presId="urn:microsoft.com/office/officeart/2005/8/layout/orgChart1"/>
    <dgm:cxn modelId="{6F16C868-2EAD-42E1-A180-7ECE12769C1A}" type="presParOf" srcId="{D5223B50-E65B-4044-B02F-89B7F4B64DFE}" destId="{17CF8E76-342F-4C93-BDAB-63C8DD1FF2E1}" srcOrd="0" destOrd="0" presId="urn:microsoft.com/office/officeart/2005/8/layout/orgChart1"/>
    <dgm:cxn modelId="{C1BF6D9A-0854-4238-8ADD-015DB4DB77D9}" type="presParOf" srcId="{17CF8E76-342F-4C93-BDAB-63C8DD1FF2E1}" destId="{A8E7A594-11C5-4960-BA0C-5EBB72A1588F}" srcOrd="0" destOrd="0" presId="urn:microsoft.com/office/officeart/2005/8/layout/orgChart1"/>
    <dgm:cxn modelId="{F93A6307-DA9F-4C78-8C5E-9CC85D231604}" type="presParOf" srcId="{17CF8E76-342F-4C93-BDAB-63C8DD1FF2E1}" destId="{BC5DF6AD-06EA-40E9-BCCC-7ED0C165AC57}" srcOrd="1" destOrd="0" presId="urn:microsoft.com/office/officeart/2005/8/layout/orgChart1"/>
    <dgm:cxn modelId="{AC9A5014-B5DD-4647-8157-BE9175D26A29}" type="presParOf" srcId="{D5223B50-E65B-4044-B02F-89B7F4B64DFE}" destId="{CECBDEDF-5DC6-476C-9DB8-408F35D472E0}" srcOrd="1" destOrd="0" presId="urn:microsoft.com/office/officeart/2005/8/layout/orgChart1"/>
    <dgm:cxn modelId="{ADF23797-53C0-44ED-8E69-91AA3B93AAE7}" type="presParOf" srcId="{D5223B50-E65B-4044-B02F-89B7F4B64DFE}" destId="{2BBD7CF5-2468-44B2-820F-0D5ECDA58B05}" srcOrd="2" destOrd="0" presId="urn:microsoft.com/office/officeart/2005/8/layout/orgChart1"/>
    <dgm:cxn modelId="{670749CF-7FB8-4B77-BEC8-337F8662AD72}" type="presParOf" srcId="{2BBD7CF5-2468-44B2-820F-0D5ECDA58B05}" destId="{F60FC865-1738-4033-B4AE-89F82F67087E}" srcOrd="0" destOrd="0" presId="urn:microsoft.com/office/officeart/2005/8/layout/orgChart1"/>
    <dgm:cxn modelId="{F2FA8C40-FF7F-463F-9529-6E4312BDC828}" type="presParOf" srcId="{2BBD7CF5-2468-44B2-820F-0D5ECDA58B05}" destId="{96B856AB-BB5B-43C8-B69E-1AB6E79173D7}" srcOrd="1" destOrd="0" presId="urn:microsoft.com/office/officeart/2005/8/layout/orgChart1"/>
    <dgm:cxn modelId="{EF63BFB6-B2F0-4689-837F-4B3D7C5C5E22}" type="presParOf" srcId="{96B856AB-BB5B-43C8-B69E-1AB6E79173D7}" destId="{CD256AEB-4CAC-4241-965A-6FD7C6E1C779}" srcOrd="0" destOrd="0" presId="urn:microsoft.com/office/officeart/2005/8/layout/orgChart1"/>
    <dgm:cxn modelId="{A486599A-4A79-4381-8FAA-E7CFCEBBCE7C}" type="presParOf" srcId="{CD256AEB-4CAC-4241-965A-6FD7C6E1C779}" destId="{85805F5D-48F2-4DB5-B673-6F7F01F5F5D4}" srcOrd="0" destOrd="0" presId="urn:microsoft.com/office/officeart/2005/8/layout/orgChart1"/>
    <dgm:cxn modelId="{9721AD21-0C0F-4C7A-9F07-65A5C2FF2905}" type="presParOf" srcId="{CD256AEB-4CAC-4241-965A-6FD7C6E1C779}" destId="{BE9DE7F9-0F0D-45BC-B7FA-D8CE8D695466}" srcOrd="1" destOrd="0" presId="urn:microsoft.com/office/officeart/2005/8/layout/orgChart1"/>
    <dgm:cxn modelId="{68924319-CF71-4058-8960-64DEA3308815}" type="presParOf" srcId="{96B856AB-BB5B-43C8-B69E-1AB6E79173D7}" destId="{C6D55F5E-B21E-498D-AC4D-8282E7924465}" srcOrd="1" destOrd="0" presId="urn:microsoft.com/office/officeart/2005/8/layout/orgChart1"/>
    <dgm:cxn modelId="{A4F8AA1A-67FE-4ED3-8DED-0212FDE6DBF7}" type="presParOf" srcId="{96B856AB-BB5B-43C8-B69E-1AB6E79173D7}" destId="{7501BB38-3FFE-4A95-9AC5-E27BF344B2AF}" srcOrd="2" destOrd="0" presId="urn:microsoft.com/office/officeart/2005/8/layout/orgChart1"/>
    <dgm:cxn modelId="{B94E3ED8-A4E7-4AFD-B7B1-928B948BA223}" type="presParOf" srcId="{2BBD7CF5-2468-44B2-820F-0D5ECDA58B05}" destId="{4D34466B-10AC-4348-8F07-1EE53B12AF15}" srcOrd="2" destOrd="0" presId="urn:microsoft.com/office/officeart/2005/8/layout/orgChart1"/>
    <dgm:cxn modelId="{830D2A5C-1F17-4DC4-A8E8-848DD1BE77E6}" type="presParOf" srcId="{2BBD7CF5-2468-44B2-820F-0D5ECDA58B05}" destId="{2F03DA0A-6F13-49D4-B56F-0740BCB3ABA3}" srcOrd="3" destOrd="0" presId="urn:microsoft.com/office/officeart/2005/8/layout/orgChart1"/>
    <dgm:cxn modelId="{80C1800C-7145-4271-B320-74209C555BA0}" type="presParOf" srcId="{2F03DA0A-6F13-49D4-B56F-0740BCB3ABA3}" destId="{826A166A-FB5E-4134-B219-87BF456CF48D}" srcOrd="0" destOrd="0" presId="urn:microsoft.com/office/officeart/2005/8/layout/orgChart1"/>
    <dgm:cxn modelId="{A098005C-6DCE-4076-B141-BFB96706E7CB}" type="presParOf" srcId="{826A166A-FB5E-4134-B219-87BF456CF48D}" destId="{392E7E53-F2D9-4B94-80B4-AD4D72C3CFB9}" srcOrd="0" destOrd="0" presId="urn:microsoft.com/office/officeart/2005/8/layout/orgChart1"/>
    <dgm:cxn modelId="{F690D68E-1BBF-42F7-8E71-FBB9E053737F}" type="presParOf" srcId="{826A166A-FB5E-4134-B219-87BF456CF48D}" destId="{7504E0AE-3F45-44DE-A433-11310157BB29}" srcOrd="1" destOrd="0" presId="urn:microsoft.com/office/officeart/2005/8/layout/orgChart1"/>
    <dgm:cxn modelId="{9602BD3A-D6EF-4872-915E-D000A265C8C9}" type="presParOf" srcId="{2F03DA0A-6F13-49D4-B56F-0740BCB3ABA3}" destId="{E597965F-392C-45C9-8F15-E3C6D941D7DF}" srcOrd="1" destOrd="0" presId="urn:microsoft.com/office/officeart/2005/8/layout/orgChart1"/>
    <dgm:cxn modelId="{60127D78-A93C-4B97-A317-F01F15779789}" type="presParOf" srcId="{2F03DA0A-6F13-49D4-B56F-0740BCB3ABA3}" destId="{CF89BDA2-3F7A-4783-A9AF-C04B9906C7DD}" srcOrd="2" destOrd="0" presId="urn:microsoft.com/office/officeart/2005/8/layout/orgChart1"/>
    <dgm:cxn modelId="{ABEC7D08-4070-4864-B26E-991EE4A20206}" type="presParOf" srcId="{2BBD7CF5-2468-44B2-820F-0D5ECDA58B05}" destId="{64F000D3-3793-46BA-BC08-A3571F51BDB1}" srcOrd="4" destOrd="0" presId="urn:microsoft.com/office/officeart/2005/8/layout/orgChart1"/>
    <dgm:cxn modelId="{51862B7A-0AEE-4960-9B02-B9B3FCC89194}" type="presParOf" srcId="{2BBD7CF5-2468-44B2-820F-0D5ECDA58B05}" destId="{82431085-A1C3-419C-A14D-8C05922E6EC6}" srcOrd="5" destOrd="0" presId="urn:microsoft.com/office/officeart/2005/8/layout/orgChart1"/>
    <dgm:cxn modelId="{8F96C151-8905-4552-A8CD-19FBF5CC39A4}" type="presParOf" srcId="{82431085-A1C3-419C-A14D-8C05922E6EC6}" destId="{59283A8E-1BF2-4C79-8014-1CAFFD1285CD}" srcOrd="0" destOrd="0" presId="urn:microsoft.com/office/officeart/2005/8/layout/orgChart1"/>
    <dgm:cxn modelId="{FE48B25E-A1AE-4197-A580-3C3EAF7DBA0E}" type="presParOf" srcId="{59283A8E-1BF2-4C79-8014-1CAFFD1285CD}" destId="{0E0D62C7-D90D-4DB7-9A9D-E7426456837F}" srcOrd="0" destOrd="0" presId="urn:microsoft.com/office/officeart/2005/8/layout/orgChart1"/>
    <dgm:cxn modelId="{1B69B1DA-39CF-42D8-A4EC-2A551A428410}" type="presParOf" srcId="{59283A8E-1BF2-4C79-8014-1CAFFD1285CD}" destId="{256C95D0-6A65-44C6-A04C-B02694CFAD83}" srcOrd="1" destOrd="0" presId="urn:microsoft.com/office/officeart/2005/8/layout/orgChart1"/>
    <dgm:cxn modelId="{40B7F97D-B39E-4025-9709-01BB6A567298}" type="presParOf" srcId="{82431085-A1C3-419C-A14D-8C05922E6EC6}" destId="{9E83CBC7-71F0-4D3D-B7B8-E8C62159D815}" srcOrd="1" destOrd="0" presId="urn:microsoft.com/office/officeart/2005/8/layout/orgChart1"/>
    <dgm:cxn modelId="{C80AD51E-7F40-431D-9450-80A12F1AEC03}" type="presParOf" srcId="{82431085-A1C3-419C-A14D-8C05922E6EC6}" destId="{6F76D573-9B3E-494B-8DA0-EACB837FB867}" srcOrd="2" destOrd="0" presId="urn:microsoft.com/office/officeart/2005/8/layout/orgChart1"/>
    <dgm:cxn modelId="{28EF3D99-20FE-4CC6-912B-600B533886C1}" type="presParOf" srcId="{2BBD7CF5-2468-44B2-820F-0D5ECDA58B05}" destId="{761A2E2F-B47C-4BB7-8BB0-8BDB9152AC88}" srcOrd="6" destOrd="0" presId="urn:microsoft.com/office/officeart/2005/8/layout/orgChart1"/>
    <dgm:cxn modelId="{A9F37565-72E2-43B2-8CE4-B1BF779E8BAE}" type="presParOf" srcId="{2BBD7CF5-2468-44B2-820F-0D5ECDA58B05}" destId="{A35E8735-E272-4DE3-B550-31C3F33FFB04}" srcOrd="7" destOrd="0" presId="urn:microsoft.com/office/officeart/2005/8/layout/orgChart1"/>
    <dgm:cxn modelId="{3562E106-08BC-427A-BC04-3F7C1B0AAB28}" type="presParOf" srcId="{A35E8735-E272-4DE3-B550-31C3F33FFB04}" destId="{8B38620E-5BEC-412B-A465-97CE4C2DAC4C}" srcOrd="0" destOrd="0" presId="urn:microsoft.com/office/officeart/2005/8/layout/orgChart1"/>
    <dgm:cxn modelId="{7C555170-8E2B-40B2-B250-E05D9C6FD503}" type="presParOf" srcId="{8B38620E-5BEC-412B-A465-97CE4C2DAC4C}" destId="{4E0E4207-0A91-4649-B23F-722E8ECBE1C6}" srcOrd="0" destOrd="0" presId="urn:microsoft.com/office/officeart/2005/8/layout/orgChart1"/>
    <dgm:cxn modelId="{DFBDC1D7-A36E-4BBC-BCCE-54319561785F}" type="presParOf" srcId="{8B38620E-5BEC-412B-A465-97CE4C2DAC4C}" destId="{18E9075C-58DD-430F-A2B4-58DEABF5EF27}" srcOrd="1" destOrd="0" presId="urn:microsoft.com/office/officeart/2005/8/layout/orgChart1"/>
    <dgm:cxn modelId="{2A928F60-1FB0-431F-9202-6A0C0C1F2870}" type="presParOf" srcId="{A35E8735-E272-4DE3-B550-31C3F33FFB04}" destId="{82582285-D1D3-44C6-A221-F65F3F3D0D46}" srcOrd="1" destOrd="0" presId="urn:microsoft.com/office/officeart/2005/8/layout/orgChart1"/>
    <dgm:cxn modelId="{B293DE2A-6185-42EA-BB2D-CB5026D649A7}" type="presParOf" srcId="{A35E8735-E272-4DE3-B550-31C3F33FFB04}" destId="{77C3BB79-4A0E-44E4-B5CA-906087FE76CC}" srcOrd="2" destOrd="0" presId="urn:microsoft.com/office/officeart/2005/8/layout/orgChart1"/>
    <dgm:cxn modelId="{C74A4AE4-21C5-40ED-A04D-FA419EC582D6}" type="presParOf" srcId="{61C41EE0-8BCC-4D7A-82B0-FA899BE0C4C6}" destId="{CBDE474C-D2A3-461F-818A-88957ECB1078}" srcOrd="2" destOrd="0" presId="urn:microsoft.com/office/officeart/2005/8/layout/orgChart1"/>
    <dgm:cxn modelId="{9BEAC800-468E-4378-A645-267128F24BBA}" type="presParOf" srcId="{61C41EE0-8BCC-4D7A-82B0-FA899BE0C4C6}" destId="{BCDA963F-88DD-4859-97AC-102063FBB9CB}" srcOrd="3" destOrd="0" presId="urn:microsoft.com/office/officeart/2005/8/layout/orgChart1"/>
    <dgm:cxn modelId="{986571BE-884E-43A3-8B7A-11557E3C9BE4}" type="presParOf" srcId="{BCDA963F-88DD-4859-97AC-102063FBB9CB}" destId="{B35A1FD7-2766-42A8-8BF8-6FCF776D84C0}" srcOrd="0" destOrd="0" presId="urn:microsoft.com/office/officeart/2005/8/layout/orgChart1"/>
    <dgm:cxn modelId="{B738E362-112D-4A2B-A479-F4283D93DEEE}" type="presParOf" srcId="{B35A1FD7-2766-42A8-8BF8-6FCF776D84C0}" destId="{C30B0C0F-5872-4384-B2C4-BA6A6B7FD1E5}" srcOrd="0" destOrd="0" presId="urn:microsoft.com/office/officeart/2005/8/layout/orgChart1"/>
    <dgm:cxn modelId="{E9146A96-999E-47BB-AAB1-4E58F0608018}" type="presParOf" srcId="{B35A1FD7-2766-42A8-8BF8-6FCF776D84C0}" destId="{67AEC763-C218-46AE-83A2-58786A20778C}" srcOrd="1" destOrd="0" presId="urn:microsoft.com/office/officeart/2005/8/layout/orgChart1"/>
    <dgm:cxn modelId="{C29BCCBC-8511-4271-8465-AF0A09303B57}" type="presParOf" srcId="{BCDA963F-88DD-4859-97AC-102063FBB9CB}" destId="{7A7D1DF7-2971-40F2-9C95-3103C92B14B2}" srcOrd="1" destOrd="0" presId="urn:microsoft.com/office/officeart/2005/8/layout/orgChart1"/>
    <dgm:cxn modelId="{CBCEC85F-C385-4164-91E5-F0D701495DA0}" type="presParOf" srcId="{BCDA963F-88DD-4859-97AC-102063FBB9CB}" destId="{AC9C65E9-F257-41BF-B5A2-7F96E4D128D6}" srcOrd="2" destOrd="0" presId="urn:microsoft.com/office/officeart/2005/8/layout/orgChart1"/>
    <dgm:cxn modelId="{0CD18AD1-06BA-4346-809D-5F5F5E478FAD}" type="presParOf" srcId="{AC9C65E9-F257-41BF-B5A2-7F96E4D128D6}" destId="{7A524FBC-185B-45C9-BA84-884360A480AB}" srcOrd="0" destOrd="0" presId="urn:microsoft.com/office/officeart/2005/8/layout/orgChart1"/>
    <dgm:cxn modelId="{F1F68C1A-E0E1-43D5-B323-D87ECF4945A9}" type="presParOf" srcId="{AC9C65E9-F257-41BF-B5A2-7F96E4D128D6}" destId="{65F3B740-2638-4039-9B15-3F9F2937B707}" srcOrd="1" destOrd="0" presId="urn:microsoft.com/office/officeart/2005/8/layout/orgChart1"/>
    <dgm:cxn modelId="{48F4F7D0-CB65-4168-A674-F0720F62696B}" type="presParOf" srcId="{65F3B740-2638-4039-9B15-3F9F2937B707}" destId="{6DEC036B-BCC6-4C30-B448-E4D83A4E66B5}" srcOrd="0" destOrd="0" presId="urn:microsoft.com/office/officeart/2005/8/layout/orgChart1"/>
    <dgm:cxn modelId="{DA2D19D6-384A-4417-B9DE-344DFD4F6E4E}" type="presParOf" srcId="{6DEC036B-BCC6-4C30-B448-E4D83A4E66B5}" destId="{0EBC06E1-63C9-4B39-AD52-7B01530213DC}" srcOrd="0" destOrd="0" presId="urn:microsoft.com/office/officeart/2005/8/layout/orgChart1"/>
    <dgm:cxn modelId="{FBCC56CD-E862-4F9C-923E-ADB6A5FC9715}" type="presParOf" srcId="{6DEC036B-BCC6-4C30-B448-E4D83A4E66B5}" destId="{D571E28E-53E5-4C5E-AEFA-22A32D1E6278}" srcOrd="1" destOrd="0" presId="urn:microsoft.com/office/officeart/2005/8/layout/orgChart1"/>
    <dgm:cxn modelId="{AEFE46C1-BFF8-4EAC-8022-4D483F85C114}" type="presParOf" srcId="{65F3B740-2638-4039-9B15-3F9F2937B707}" destId="{406BA218-5977-47BF-9935-E8DBB4EA23A3}" srcOrd="1" destOrd="0" presId="urn:microsoft.com/office/officeart/2005/8/layout/orgChart1"/>
    <dgm:cxn modelId="{480A62EB-9004-47B9-BE89-1550DC5BEFE5}" type="presParOf" srcId="{65F3B740-2638-4039-9B15-3F9F2937B707}" destId="{F2C8FF67-DD16-4B93-A308-4545D8AC037C}" srcOrd="2" destOrd="0" presId="urn:microsoft.com/office/officeart/2005/8/layout/orgChart1"/>
    <dgm:cxn modelId="{55E58523-3D11-4BF3-B094-67EFDD44E1EF}" type="presParOf" srcId="{AC9C65E9-F257-41BF-B5A2-7F96E4D128D6}" destId="{2F39A49F-511A-487D-940A-91FA37A11B7A}" srcOrd="2" destOrd="0" presId="urn:microsoft.com/office/officeart/2005/8/layout/orgChart1"/>
    <dgm:cxn modelId="{38FD8CFE-BAE2-4BE1-9726-9E489A647978}" type="presParOf" srcId="{AC9C65E9-F257-41BF-B5A2-7F96E4D128D6}" destId="{9BB446C6-BB24-4510-899C-6AE15B93AC3C}" srcOrd="3" destOrd="0" presId="urn:microsoft.com/office/officeart/2005/8/layout/orgChart1"/>
    <dgm:cxn modelId="{B44ABBB8-94D7-4150-B0C5-8A6BA80297C3}" type="presParOf" srcId="{9BB446C6-BB24-4510-899C-6AE15B93AC3C}" destId="{D399BA75-F34D-474A-875B-87A9734C33F6}" srcOrd="0" destOrd="0" presId="urn:microsoft.com/office/officeart/2005/8/layout/orgChart1"/>
    <dgm:cxn modelId="{A78F68C5-B569-4518-905F-D3471407AF8A}" type="presParOf" srcId="{D399BA75-F34D-474A-875B-87A9734C33F6}" destId="{8BDD944E-6D27-4FD6-853A-FE53DF5F205C}" srcOrd="0" destOrd="0" presId="urn:microsoft.com/office/officeart/2005/8/layout/orgChart1"/>
    <dgm:cxn modelId="{C076E8A5-1CE7-485D-B6DB-988AEEFB17B3}" type="presParOf" srcId="{D399BA75-F34D-474A-875B-87A9734C33F6}" destId="{CDE221E2-0415-412F-A283-1B6A638D0F60}" srcOrd="1" destOrd="0" presId="urn:microsoft.com/office/officeart/2005/8/layout/orgChart1"/>
    <dgm:cxn modelId="{18EC4C1F-94CF-410F-A290-BC0BF3D67253}" type="presParOf" srcId="{9BB446C6-BB24-4510-899C-6AE15B93AC3C}" destId="{B7825A82-8AFD-4D13-A3CD-DB2602C591F9}" srcOrd="1" destOrd="0" presId="urn:microsoft.com/office/officeart/2005/8/layout/orgChart1"/>
    <dgm:cxn modelId="{F891E234-6E35-4163-BFB6-9D401D61C1DD}" type="presParOf" srcId="{9BB446C6-BB24-4510-899C-6AE15B93AC3C}" destId="{273F178A-74B0-4C88-9824-9B93FC5EC0A0}" srcOrd="2" destOrd="0" presId="urn:microsoft.com/office/officeart/2005/8/layout/orgChart1"/>
    <dgm:cxn modelId="{C978321D-1519-4A22-BFA8-8FF0E4D54F24}" type="presParOf" srcId="{AC9C65E9-F257-41BF-B5A2-7F96E4D128D6}" destId="{04F8FCE7-1D3B-448C-9FDE-5D6AC1FF40D9}" srcOrd="4" destOrd="0" presId="urn:microsoft.com/office/officeart/2005/8/layout/orgChart1"/>
    <dgm:cxn modelId="{A4815824-10B7-43B1-9204-ACA5F70C27F3}" type="presParOf" srcId="{AC9C65E9-F257-41BF-B5A2-7F96E4D128D6}" destId="{B272BD64-CEC9-4566-B795-8A164B1AF8CD}" srcOrd="5" destOrd="0" presId="urn:microsoft.com/office/officeart/2005/8/layout/orgChart1"/>
    <dgm:cxn modelId="{A5AD458C-B209-46F2-880F-4AE61DA25F55}" type="presParOf" srcId="{B272BD64-CEC9-4566-B795-8A164B1AF8CD}" destId="{5AD7A900-2F22-4405-B09E-1EB0DFD441A0}" srcOrd="0" destOrd="0" presId="urn:microsoft.com/office/officeart/2005/8/layout/orgChart1"/>
    <dgm:cxn modelId="{C6B560B0-7B9F-408E-843A-BE091DFAFF0E}" type="presParOf" srcId="{5AD7A900-2F22-4405-B09E-1EB0DFD441A0}" destId="{A46C5874-1DF1-4C0C-93D6-F1BA9DF6769C}" srcOrd="0" destOrd="0" presId="urn:microsoft.com/office/officeart/2005/8/layout/orgChart1"/>
    <dgm:cxn modelId="{F9461BBC-5406-4FC0-AE1E-B7C2B573B770}" type="presParOf" srcId="{5AD7A900-2F22-4405-B09E-1EB0DFD441A0}" destId="{E49482AA-7F7A-4D4A-9ADC-D6439529D958}" srcOrd="1" destOrd="0" presId="urn:microsoft.com/office/officeart/2005/8/layout/orgChart1"/>
    <dgm:cxn modelId="{F1DEB406-D36E-49EC-8A30-3D31314D84C1}" type="presParOf" srcId="{B272BD64-CEC9-4566-B795-8A164B1AF8CD}" destId="{3AF2B502-ADE5-45B0-8733-73307AAF21E7}" srcOrd="1" destOrd="0" presId="urn:microsoft.com/office/officeart/2005/8/layout/orgChart1"/>
    <dgm:cxn modelId="{33825CC5-360A-4A5B-8B84-1B49CE65065E}" type="presParOf" srcId="{B272BD64-CEC9-4566-B795-8A164B1AF8CD}" destId="{93B8A4A2-4152-4AA7-86E2-4E0894E369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A34141-C1D3-43CA-9D83-521B00E319D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C3EBC8DC-5116-497E-9EA8-64B19BD5B4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Газорозрядные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лампи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33E62FA-55F8-4342-B500-FFCE3166EB26}" type="parTrans" cxnId="{08B91254-C827-49DF-94E0-6358F5FC542B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8C577F1D-F465-44E5-AA98-D663F6BC56E5}" type="sibTrans" cxnId="{08B91254-C827-49DF-94E0-6358F5FC542B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5FEC3CB8-AB76-4A87-A259-FDF564AEAF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Люминисцентные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2BF01FD6-5E48-4817-967C-FD89E7A64971}" type="parTrans" cxnId="{08D7040A-C2CA-4DEF-9681-52003C6288D5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D831E6F6-1F05-44DD-B451-D82B416E04A3}" type="sibTrans" cxnId="{08D7040A-C2CA-4DEF-9681-52003C6288D5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FC6CB70F-BE37-4496-8CF1-26C85398BE09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Белого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uk-UA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(ЛБ)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700CAC9-B0A4-4FDB-B395-EE0FC6D27DDE}" type="parTrans" cxnId="{0FCF6DCA-9DDB-4281-AA75-99D9C52CC06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85D5C23A-9FEF-4122-8199-ECFB8F58D14E}" type="sibTrans" cxnId="{0FCF6DCA-9DDB-4281-AA75-99D9C52CC06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1C1250B5-D6B5-4DF5-9FB0-5DC0712062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Холодно-белого света (ЛХБ)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1D1061A-6FE9-4269-B161-B2165FA9DDF4}" type="parTrans" cxnId="{692EB041-E57B-44F6-ADF0-9CD058C05284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6987B47F-A8AF-402B-95FE-BA044D683ED1}" type="sibTrans" cxnId="{692EB041-E57B-44F6-ADF0-9CD058C05284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BC7DB10C-D6FF-4FB2-8605-47D8122D9F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Тепло-белого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(ЛТБ)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C29FC87-D15A-4C91-A4BD-B75422258433}" type="parTrans" cxnId="{D0709227-6585-48A4-84C5-70DAD1D3A6F3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DE0C6C90-91C3-4E85-B99F-D307FC691646}" type="sibTrans" cxnId="{D0709227-6585-48A4-84C5-70DAD1D3A6F3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8FA6DDC7-3579-46C8-8190-FEA99119BF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Дуговые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ртутные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B03BB9A-2B12-4C2F-BB45-165F1951C28A}" type="parTrans" cxnId="{707F8225-641F-48EA-BE4E-96FDA402EEF1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BB654305-28CB-477E-866A-0C8A24CA36F3}" type="sibTrans" cxnId="{707F8225-641F-48EA-BE4E-96FDA402EEF1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379E739E-ADEE-49AB-AEB5-F04255158203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Дневного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uk-UA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(ЛД)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B7DB9B85-B2F5-4F5D-A45F-447D69B2D8C3}" type="sibTrans" cxnId="{ED5EFDD6-6F60-47C1-A553-25EF6803A97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9F522876-61B1-4C83-800D-99DAA688B04F}" type="parTrans" cxnId="{ED5EFDD6-6F60-47C1-A553-25EF6803A97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5D6EA1B0-E2C1-46CC-89BA-DE428BAF92C9}" type="pres">
      <dgm:prSet presAssocID="{D7A34141-C1D3-43CA-9D83-521B00E319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CD69F7-12D3-4490-9855-D122F569C075}" type="pres">
      <dgm:prSet presAssocID="{C3EBC8DC-5116-497E-9EA8-64B19BD5B4F3}" presName="hierRoot1" presStyleCnt="0">
        <dgm:presLayoutVars>
          <dgm:hierBranch val="r"/>
        </dgm:presLayoutVars>
      </dgm:prSet>
      <dgm:spPr/>
    </dgm:pt>
    <dgm:pt modelId="{255FD951-29A5-42FE-A875-F0CD34443725}" type="pres">
      <dgm:prSet presAssocID="{C3EBC8DC-5116-497E-9EA8-64B19BD5B4F3}" presName="rootComposite1" presStyleCnt="0"/>
      <dgm:spPr/>
    </dgm:pt>
    <dgm:pt modelId="{E512981B-B15C-4259-A81B-ABDBEDABDE18}" type="pres">
      <dgm:prSet presAssocID="{C3EBC8DC-5116-497E-9EA8-64B19BD5B4F3}" presName="rootText1" presStyleLbl="node0" presStyleIdx="0" presStyleCnt="1" custScaleX="194946" custLinFactNeighborX="-6907" custLinFactNeighborY="9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D650C-B91D-4793-BDDA-C8F16C24C5E3}" type="pres">
      <dgm:prSet presAssocID="{C3EBC8DC-5116-497E-9EA8-64B19BD5B4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8BD5F6-4BDB-4A0B-B08D-1C630FB57360}" type="pres">
      <dgm:prSet presAssocID="{C3EBC8DC-5116-497E-9EA8-64B19BD5B4F3}" presName="hierChild2" presStyleCnt="0"/>
      <dgm:spPr/>
    </dgm:pt>
    <dgm:pt modelId="{8A6C87B3-CED7-4442-8EF7-57EAB35FDB5A}" type="pres">
      <dgm:prSet presAssocID="{2BF01FD6-5E48-4817-967C-FD89E7A64971}" presName="Name50" presStyleLbl="parChTrans1D2" presStyleIdx="0" presStyleCnt="2"/>
      <dgm:spPr/>
      <dgm:t>
        <a:bodyPr/>
        <a:lstStyle/>
        <a:p>
          <a:endParaRPr lang="ru-RU"/>
        </a:p>
      </dgm:t>
    </dgm:pt>
    <dgm:pt modelId="{B85091CF-8575-4119-AF51-84785B71B944}" type="pres">
      <dgm:prSet presAssocID="{5FEC3CB8-AB76-4A87-A259-FDF564AEAF84}" presName="hierRoot2" presStyleCnt="0">
        <dgm:presLayoutVars>
          <dgm:hierBranch/>
        </dgm:presLayoutVars>
      </dgm:prSet>
      <dgm:spPr/>
    </dgm:pt>
    <dgm:pt modelId="{29DB8CF3-ACBC-4258-9D00-F99985F087E1}" type="pres">
      <dgm:prSet presAssocID="{5FEC3CB8-AB76-4A87-A259-FDF564AEAF84}" presName="rootComposite" presStyleCnt="0"/>
      <dgm:spPr/>
    </dgm:pt>
    <dgm:pt modelId="{1AF44D07-8B24-4ACB-AAEC-15987D41D944}" type="pres">
      <dgm:prSet presAssocID="{5FEC3CB8-AB76-4A87-A259-FDF564AEAF84}" presName="rootText" presStyleLbl="node2" presStyleIdx="0" presStyleCnt="2" custScaleX="232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4B96F-4950-472F-88BC-59CD6C00C5FE}" type="pres">
      <dgm:prSet presAssocID="{5FEC3CB8-AB76-4A87-A259-FDF564AEAF84}" presName="rootConnector" presStyleLbl="node2" presStyleIdx="0" presStyleCnt="2"/>
      <dgm:spPr/>
      <dgm:t>
        <a:bodyPr/>
        <a:lstStyle/>
        <a:p>
          <a:endParaRPr lang="ru-RU"/>
        </a:p>
      </dgm:t>
    </dgm:pt>
    <dgm:pt modelId="{253A729C-5EA0-4590-9443-04BE1D394437}" type="pres">
      <dgm:prSet presAssocID="{5FEC3CB8-AB76-4A87-A259-FDF564AEAF84}" presName="hierChild4" presStyleCnt="0"/>
      <dgm:spPr/>
    </dgm:pt>
    <dgm:pt modelId="{6126155E-87CF-41DE-9E78-8EC299A0DCED}" type="pres">
      <dgm:prSet presAssocID="{11D1061A-6FE9-4269-B161-B2165FA9DDF4}" presName="Name35" presStyleLbl="parChTrans1D3" presStyleIdx="0" presStyleCnt="4"/>
      <dgm:spPr/>
      <dgm:t>
        <a:bodyPr/>
        <a:lstStyle/>
        <a:p>
          <a:endParaRPr lang="ru-RU"/>
        </a:p>
      </dgm:t>
    </dgm:pt>
    <dgm:pt modelId="{F3EB9B97-D290-4CA7-B411-252B4DC166D7}" type="pres">
      <dgm:prSet presAssocID="{1C1250B5-D6B5-4DF5-9FB0-5DC07120629B}" presName="hierRoot2" presStyleCnt="0">
        <dgm:presLayoutVars>
          <dgm:hierBranch val="r"/>
        </dgm:presLayoutVars>
      </dgm:prSet>
      <dgm:spPr/>
    </dgm:pt>
    <dgm:pt modelId="{6A99BEC0-AD68-4402-9649-9EECDACC7114}" type="pres">
      <dgm:prSet presAssocID="{1C1250B5-D6B5-4DF5-9FB0-5DC07120629B}" presName="rootComposite" presStyleCnt="0"/>
      <dgm:spPr/>
    </dgm:pt>
    <dgm:pt modelId="{E076D55C-92D7-4C63-B1F3-D011CFCE2B84}" type="pres">
      <dgm:prSet presAssocID="{1C1250B5-D6B5-4DF5-9FB0-5DC07120629B}" presName="rootText" presStyleLbl="node3" presStyleIdx="0" presStyleCnt="2" custScaleX="214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F2BA4-708D-43C0-89D2-A01FECC6A23B}" type="pres">
      <dgm:prSet presAssocID="{1C1250B5-D6B5-4DF5-9FB0-5DC07120629B}" presName="rootConnector" presStyleLbl="node3" presStyleIdx="0" presStyleCnt="2"/>
      <dgm:spPr/>
      <dgm:t>
        <a:bodyPr/>
        <a:lstStyle/>
        <a:p>
          <a:endParaRPr lang="ru-RU"/>
        </a:p>
      </dgm:t>
    </dgm:pt>
    <dgm:pt modelId="{2BE38E55-21F7-4046-B522-FC51B6B0446D}" type="pres">
      <dgm:prSet presAssocID="{1C1250B5-D6B5-4DF5-9FB0-5DC07120629B}" presName="hierChild4" presStyleCnt="0"/>
      <dgm:spPr/>
    </dgm:pt>
    <dgm:pt modelId="{A97477F9-69D3-4631-9B7E-C73A06919CE7}" type="pres">
      <dgm:prSet presAssocID="{1C1250B5-D6B5-4DF5-9FB0-5DC07120629B}" presName="hierChild5" presStyleCnt="0"/>
      <dgm:spPr/>
    </dgm:pt>
    <dgm:pt modelId="{7A32E19F-18F3-476F-8DA1-CC449BB02BF5}" type="pres">
      <dgm:prSet presAssocID="{AC29FC87-D15A-4C91-A4BD-B75422258433}" presName="Name35" presStyleLbl="parChTrans1D3" presStyleIdx="1" presStyleCnt="4"/>
      <dgm:spPr/>
      <dgm:t>
        <a:bodyPr/>
        <a:lstStyle/>
        <a:p>
          <a:endParaRPr lang="ru-RU"/>
        </a:p>
      </dgm:t>
    </dgm:pt>
    <dgm:pt modelId="{E975205F-DEE7-4C4F-95C2-48A0CE8796C1}" type="pres">
      <dgm:prSet presAssocID="{BC7DB10C-D6FF-4FB2-8605-47D8122D9F52}" presName="hierRoot2" presStyleCnt="0">
        <dgm:presLayoutVars>
          <dgm:hierBranch val="r"/>
        </dgm:presLayoutVars>
      </dgm:prSet>
      <dgm:spPr/>
    </dgm:pt>
    <dgm:pt modelId="{B8CC05E5-B28B-4C6E-905B-975A4F3DA4EF}" type="pres">
      <dgm:prSet presAssocID="{BC7DB10C-D6FF-4FB2-8605-47D8122D9F52}" presName="rootComposite" presStyleCnt="0"/>
      <dgm:spPr/>
    </dgm:pt>
    <dgm:pt modelId="{D0273059-E7C2-4624-A77C-AF4EC1FFAA80}" type="pres">
      <dgm:prSet presAssocID="{BC7DB10C-D6FF-4FB2-8605-47D8122D9F52}" presName="rootText" presStyleLbl="node3" presStyleIdx="1" presStyleCnt="2" custScaleX="207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11EA2-13DF-4281-8B33-80341E24F5EE}" type="pres">
      <dgm:prSet presAssocID="{BC7DB10C-D6FF-4FB2-8605-47D8122D9F52}" presName="rootConnector" presStyleLbl="node3" presStyleIdx="1" presStyleCnt="2"/>
      <dgm:spPr/>
      <dgm:t>
        <a:bodyPr/>
        <a:lstStyle/>
        <a:p>
          <a:endParaRPr lang="ru-RU"/>
        </a:p>
      </dgm:t>
    </dgm:pt>
    <dgm:pt modelId="{2662E950-BD85-4916-8ACC-B446DD0532E4}" type="pres">
      <dgm:prSet presAssocID="{BC7DB10C-D6FF-4FB2-8605-47D8122D9F52}" presName="hierChild4" presStyleCnt="0"/>
      <dgm:spPr/>
    </dgm:pt>
    <dgm:pt modelId="{49CA7F9C-24A2-4D2A-BAE7-F40A07855F0F}" type="pres">
      <dgm:prSet presAssocID="{BC7DB10C-D6FF-4FB2-8605-47D8122D9F52}" presName="hierChild5" presStyleCnt="0"/>
      <dgm:spPr/>
    </dgm:pt>
    <dgm:pt modelId="{7B13C7C6-3C58-4DBE-AF29-7CFD93BD8C21}" type="pres">
      <dgm:prSet presAssocID="{5FEC3CB8-AB76-4A87-A259-FDF564AEAF84}" presName="hierChild5" presStyleCnt="0"/>
      <dgm:spPr/>
    </dgm:pt>
    <dgm:pt modelId="{984358B5-C710-4319-89E7-AC8F3F8D0358}" type="pres">
      <dgm:prSet presAssocID="{9F522876-61B1-4C83-800D-99DAA688B04F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1335078C-03AC-491B-80CF-2A58AB49A3A1}" type="pres">
      <dgm:prSet presAssocID="{379E739E-ADEE-49AB-AEB5-F04255158203}" presName="hierRoot3" presStyleCnt="0">
        <dgm:presLayoutVars>
          <dgm:hierBranch/>
        </dgm:presLayoutVars>
      </dgm:prSet>
      <dgm:spPr/>
    </dgm:pt>
    <dgm:pt modelId="{2EB891BF-9E8C-40B6-BA91-5B97E9F4E00D}" type="pres">
      <dgm:prSet presAssocID="{379E739E-ADEE-49AB-AEB5-F04255158203}" presName="rootComposite3" presStyleCnt="0"/>
      <dgm:spPr/>
    </dgm:pt>
    <dgm:pt modelId="{4F4F66C1-90F8-4EDF-9C03-DB4633D7E148}" type="pres">
      <dgm:prSet presAssocID="{379E739E-ADEE-49AB-AEB5-F04255158203}" presName="rootText3" presStyleLbl="asst2" presStyleIdx="0" presStyleCnt="2" custScaleX="192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85A73-6F27-4F4C-BAB0-D4B2F6E7FF91}" type="pres">
      <dgm:prSet presAssocID="{379E739E-ADEE-49AB-AEB5-F04255158203}" presName="rootConnector3" presStyleLbl="asst2" presStyleIdx="0" presStyleCnt="2"/>
      <dgm:spPr/>
      <dgm:t>
        <a:bodyPr/>
        <a:lstStyle/>
        <a:p>
          <a:endParaRPr lang="ru-RU"/>
        </a:p>
      </dgm:t>
    </dgm:pt>
    <dgm:pt modelId="{29628ADF-46A9-4583-8363-B6B1BC3B1574}" type="pres">
      <dgm:prSet presAssocID="{379E739E-ADEE-49AB-AEB5-F04255158203}" presName="hierChild6" presStyleCnt="0"/>
      <dgm:spPr/>
    </dgm:pt>
    <dgm:pt modelId="{8CEC1794-CD53-44AA-9E1C-DF3D0129F247}" type="pres">
      <dgm:prSet presAssocID="{379E739E-ADEE-49AB-AEB5-F04255158203}" presName="hierChild7" presStyleCnt="0"/>
      <dgm:spPr/>
    </dgm:pt>
    <dgm:pt modelId="{56F4C64B-61C7-45B8-B73A-738BD91ABF9F}" type="pres">
      <dgm:prSet presAssocID="{1700CAC9-B0A4-4FDB-B395-EE0FC6D27DDE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51321DCB-1460-4C9E-B22C-7FCF6C7A08F0}" type="pres">
      <dgm:prSet presAssocID="{FC6CB70F-BE37-4496-8CF1-26C85398BE09}" presName="hierRoot3" presStyleCnt="0">
        <dgm:presLayoutVars>
          <dgm:hierBranch/>
        </dgm:presLayoutVars>
      </dgm:prSet>
      <dgm:spPr/>
    </dgm:pt>
    <dgm:pt modelId="{B5C8E7C5-E1CB-4390-9600-76FF9F8D572B}" type="pres">
      <dgm:prSet presAssocID="{FC6CB70F-BE37-4496-8CF1-26C85398BE09}" presName="rootComposite3" presStyleCnt="0"/>
      <dgm:spPr/>
    </dgm:pt>
    <dgm:pt modelId="{0811BEC1-B3C2-4CE4-A3B0-A229B4C96A08}" type="pres">
      <dgm:prSet presAssocID="{FC6CB70F-BE37-4496-8CF1-26C85398BE09}" presName="rootText3" presStyleLbl="asst2" presStyleIdx="1" presStyleCnt="2" custScaleX="21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A04B6-6C9A-4546-B54C-F7BB053AEE07}" type="pres">
      <dgm:prSet presAssocID="{FC6CB70F-BE37-4496-8CF1-26C85398BE09}" presName="rootConnector3" presStyleLbl="asst2" presStyleIdx="1" presStyleCnt="2"/>
      <dgm:spPr/>
      <dgm:t>
        <a:bodyPr/>
        <a:lstStyle/>
        <a:p>
          <a:endParaRPr lang="ru-RU"/>
        </a:p>
      </dgm:t>
    </dgm:pt>
    <dgm:pt modelId="{2E65332A-3632-475C-9259-477D2EB431B8}" type="pres">
      <dgm:prSet presAssocID="{FC6CB70F-BE37-4496-8CF1-26C85398BE09}" presName="hierChild6" presStyleCnt="0"/>
      <dgm:spPr/>
    </dgm:pt>
    <dgm:pt modelId="{77FBE3DA-961D-49B3-91FD-E9FB359D26F6}" type="pres">
      <dgm:prSet presAssocID="{FC6CB70F-BE37-4496-8CF1-26C85398BE09}" presName="hierChild7" presStyleCnt="0"/>
      <dgm:spPr/>
    </dgm:pt>
    <dgm:pt modelId="{BE2A6590-A3E0-4CDF-8DC9-303D9DCD3044}" type="pres">
      <dgm:prSet presAssocID="{6B03BB9A-2B12-4C2F-BB45-165F1951C28A}" presName="Name50" presStyleLbl="parChTrans1D2" presStyleIdx="1" presStyleCnt="2"/>
      <dgm:spPr/>
      <dgm:t>
        <a:bodyPr/>
        <a:lstStyle/>
        <a:p>
          <a:endParaRPr lang="ru-RU"/>
        </a:p>
      </dgm:t>
    </dgm:pt>
    <dgm:pt modelId="{BDA236FE-DDA1-40FF-8188-B8969285D2A4}" type="pres">
      <dgm:prSet presAssocID="{8FA6DDC7-3579-46C8-8190-FEA99119BF4D}" presName="hierRoot2" presStyleCnt="0">
        <dgm:presLayoutVars>
          <dgm:hierBranch/>
        </dgm:presLayoutVars>
      </dgm:prSet>
      <dgm:spPr/>
    </dgm:pt>
    <dgm:pt modelId="{C6FCCBF8-EF7C-4DBB-BF2E-F232438B29ED}" type="pres">
      <dgm:prSet presAssocID="{8FA6DDC7-3579-46C8-8190-FEA99119BF4D}" presName="rootComposite" presStyleCnt="0"/>
      <dgm:spPr/>
    </dgm:pt>
    <dgm:pt modelId="{33C23A95-AF08-4D4F-ADC8-2907AB8AC6F0}" type="pres">
      <dgm:prSet presAssocID="{8FA6DDC7-3579-46C8-8190-FEA99119BF4D}" presName="rootText" presStyleLbl="node2" presStyleIdx="1" presStyleCnt="2" custScaleX="292910" custLinFactNeighborY="-15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673DE-DE45-42C1-83F0-43FE241ADF0D}" type="pres">
      <dgm:prSet presAssocID="{8FA6DDC7-3579-46C8-8190-FEA99119BF4D}" presName="rootConnector" presStyleLbl="node2" presStyleIdx="1" presStyleCnt="2"/>
      <dgm:spPr/>
      <dgm:t>
        <a:bodyPr/>
        <a:lstStyle/>
        <a:p>
          <a:endParaRPr lang="ru-RU"/>
        </a:p>
      </dgm:t>
    </dgm:pt>
    <dgm:pt modelId="{8908A786-849A-4C14-AB87-B4AEF6D87398}" type="pres">
      <dgm:prSet presAssocID="{8FA6DDC7-3579-46C8-8190-FEA99119BF4D}" presName="hierChild4" presStyleCnt="0"/>
      <dgm:spPr/>
    </dgm:pt>
    <dgm:pt modelId="{0237BFF2-DEDA-4264-B7F3-FE54C88FCC39}" type="pres">
      <dgm:prSet presAssocID="{8FA6DDC7-3579-46C8-8190-FEA99119BF4D}" presName="hierChild5" presStyleCnt="0"/>
      <dgm:spPr/>
    </dgm:pt>
    <dgm:pt modelId="{F4A0D228-246F-4A8C-8D80-2A773A819ED6}" type="pres">
      <dgm:prSet presAssocID="{C3EBC8DC-5116-497E-9EA8-64B19BD5B4F3}" presName="hierChild3" presStyleCnt="0"/>
      <dgm:spPr/>
    </dgm:pt>
  </dgm:ptLst>
  <dgm:cxnLst>
    <dgm:cxn modelId="{6B093C22-D517-4EF2-B7E7-E09068086033}" type="presOf" srcId="{8FA6DDC7-3579-46C8-8190-FEA99119BF4D}" destId="{33C23A95-AF08-4D4F-ADC8-2907AB8AC6F0}" srcOrd="0" destOrd="0" presId="urn:microsoft.com/office/officeart/2005/8/layout/orgChart1"/>
    <dgm:cxn modelId="{626318FF-FDE9-44E9-BFEE-4CBB41DBFE54}" type="presOf" srcId="{8FA6DDC7-3579-46C8-8190-FEA99119BF4D}" destId="{570673DE-DE45-42C1-83F0-43FE241ADF0D}" srcOrd="1" destOrd="0" presId="urn:microsoft.com/office/officeart/2005/8/layout/orgChart1"/>
    <dgm:cxn modelId="{0FCF6DCA-9DDB-4281-AA75-99D9C52CC06E}" srcId="{5FEC3CB8-AB76-4A87-A259-FDF564AEAF84}" destId="{FC6CB70F-BE37-4496-8CF1-26C85398BE09}" srcOrd="1" destOrd="0" parTransId="{1700CAC9-B0A4-4FDB-B395-EE0FC6D27DDE}" sibTransId="{85D5C23A-9FEF-4122-8199-ECFB8F58D14E}"/>
    <dgm:cxn modelId="{8715AD22-0F5C-4683-9267-D8371C8CB2E0}" type="presOf" srcId="{BC7DB10C-D6FF-4FB2-8605-47D8122D9F52}" destId="{E1111EA2-13DF-4281-8B33-80341E24F5EE}" srcOrd="1" destOrd="0" presId="urn:microsoft.com/office/officeart/2005/8/layout/orgChart1"/>
    <dgm:cxn modelId="{ED5EFDD6-6F60-47C1-A553-25EF6803A97E}" srcId="{5FEC3CB8-AB76-4A87-A259-FDF564AEAF84}" destId="{379E739E-ADEE-49AB-AEB5-F04255158203}" srcOrd="0" destOrd="0" parTransId="{9F522876-61B1-4C83-800D-99DAA688B04F}" sibTransId="{B7DB9B85-B2F5-4F5D-A45F-447D69B2D8C3}"/>
    <dgm:cxn modelId="{08D7040A-C2CA-4DEF-9681-52003C6288D5}" srcId="{C3EBC8DC-5116-497E-9EA8-64B19BD5B4F3}" destId="{5FEC3CB8-AB76-4A87-A259-FDF564AEAF84}" srcOrd="0" destOrd="0" parTransId="{2BF01FD6-5E48-4817-967C-FD89E7A64971}" sibTransId="{D831E6F6-1F05-44DD-B451-D82B416E04A3}"/>
    <dgm:cxn modelId="{707F8225-641F-48EA-BE4E-96FDA402EEF1}" srcId="{C3EBC8DC-5116-497E-9EA8-64B19BD5B4F3}" destId="{8FA6DDC7-3579-46C8-8190-FEA99119BF4D}" srcOrd="1" destOrd="0" parTransId="{6B03BB9A-2B12-4C2F-BB45-165F1951C28A}" sibTransId="{BB654305-28CB-477E-866A-0C8A24CA36F3}"/>
    <dgm:cxn modelId="{2E14E45D-C4BE-4E8A-8069-7F63BE23443F}" type="presOf" srcId="{5FEC3CB8-AB76-4A87-A259-FDF564AEAF84}" destId="{1AF44D07-8B24-4ACB-AAEC-15987D41D944}" srcOrd="0" destOrd="0" presId="urn:microsoft.com/office/officeart/2005/8/layout/orgChart1"/>
    <dgm:cxn modelId="{EC790950-6286-49CD-B086-DA04FF3229CF}" type="presOf" srcId="{BC7DB10C-D6FF-4FB2-8605-47D8122D9F52}" destId="{D0273059-E7C2-4624-A77C-AF4EC1FFAA80}" srcOrd="0" destOrd="0" presId="urn:microsoft.com/office/officeart/2005/8/layout/orgChart1"/>
    <dgm:cxn modelId="{ECF3EAC0-E572-417E-BD42-FA7B25CBBE64}" type="presOf" srcId="{1C1250B5-D6B5-4DF5-9FB0-5DC07120629B}" destId="{300F2BA4-708D-43C0-89D2-A01FECC6A23B}" srcOrd="1" destOrd="0" presId="urn:microsoft.com/office/officeart/2005/8/layout/orgChart1"/>
    <dgm:cxn modelId="{D670A450-88B4-4126-9769-628E1C58C5AF}" type="presOf" srcId="{379E739E-ADEE-49AB-AEB5-F04255158203}" destId="{FB485A73-6F27-4F4C-BAB0-D4B2F6E7FF91}" srcOrd="1" destOrd="0" presId="urn:microsoft.com/office/officeart/2005/8/layout/orgChart1"/>
    <dgm:cxn modelId="{08B91254-C827-49DF-94E0-6358F5FC542B}" srcId="{D7A34141-C1D3-43CA-9D83-521B00E319D3}" destId="{C3EBC8DC-5116-497E-9EA8-64B19BD5B4F3}" srcOrd="0" destOrd="0" parTransId="{833E62FA-55F8-4342-B500-FFCE3166EB26}" sibTransId="{8C577F1D-F465-44E5-AA98-D663F6BC56E5}"/>
    <dgm:cxn modelId="{B5404970-DEB8-4795-9CA9-79E88FE1E5EC}" type="presOf" srcId="{379E739E-ADEE-49AB-AEB5-F04255158203}" destId="{4F4F66C1-90F8-4EDF-9C03-DB4633D7E148}" srcOrd="0" destOrd="0" presId="urn:microsoft.com/office/officeart/2005/8/layout/orgChart1"/>
    <dgm:cxn modelId="{D572BBB5-DA52-4E5D-B95F-E20082BCB040}" type="presOf" srcId="{C3EBC8DC-5116-497E-9EA8-64B19BD5B4F3}" destId="{2E4D650C-B91D-4793-BDDA-C8F16C24C5E3}" srcOrd="1" destOrd="0" presId="urn:microsoft.com/office/officeart/2005/8/layout/orgChart1"/>
    <dgm:cxn modelId="{8CFF4484-B4D6-4FF4-95C6-43958F1F42EF}" type="presOf" srcId="{FC6CB70F-BE37-4496-8CF1-26C85398BE09}" destId="{0811BEC1-B3C2-4CE4-A3B0-A229B4C96A08}" srcOrd="0" destOrd="0" presId="urn:microsoft.com/office/officeart/2005/8/layout/orgChart1"/>
    <dgm:cxn modelId="{64DC1CAA-98EE-4AF7-B207-C8BDC8FC310B}" type="presOf" srcId="{6B03BB9A-2B12-4C2F-BB45-165F1951C28A}" destId="{BE2A6590-A3E0-4CDF-8DC9-303D9DCD3044}" srcOrd="0" destOrd="0" presId="urn:microsoft.com/office/officeart/2005/8/layout/orgChart1"/>
    <dgm:cxn modelId="{DD92A4F1-20FD-46BE-AE72-D0822DDF6C46}" type="presOf" srcId="{1C1250B5-D6B5-4DF5-9FB0-5DC07120629B}" destId="{E076D55C-92D7-4C63-B1F3-D011CFCE2B84}" srcOrd="0" destOrd="0" presId="urn:microsoft.com/office/officeart/2005/8/layout/orgChart1"/>
    <dgm:cxn modelId="{752CB937-D75F-47CD-8A9B-85027894CF6E}" type="presOf" srcId="{D7A34141-C1D3-43CA-9D83-521B00E319D3}" destId="{5D6EA1B0-E2C1-46CC-89BA-DE428BAF92C9}" srcOrd="0" destOrd="0" presId="urn:microsoft.com/office/officeart/2005/8/layout/orgChart1"/>
    <dgm:cxn modelId="{D0709227-6585-48A4-84C5-70DAD1D3A6F3}" srcId="{5FEC3CB8-AB76-4A87-A259-FDF564AEAF84}" destId="{BC7DB10C-D6FF-4FB2-8605-47D8122D9F52}" srcOrd="3" destOrd="0" parTransId="{AC29FC87-D15A-4C91-A4BD-B75422258433}" sibTransId="{DE0C6C90-91C3-4E85-B99F-D307FC691646}"/>
    <dgm:cxn modelId="{82D0E6E2-A698-45B9-993B-13C7A0E9769F}" type="presOf" srcId="{9F522876-61B1-4C83-800D-99DAA688B04F}" destId="{984358B5-C710-4319-89E7-AC8F3F8D0358}" srcOrd="0" destOrd="0" presId="urn:microsoft.com/office/officeart/2005/8/layout/orgChart1"/>
    <dgm:cxn modelId="{6E1B3D5A-55D4-4D40-9BAF-84822958BB66}" type="presOf" srcId="{1700CAC9-B0A4-4FDB-B395-EE0FC6D27DDE}" destId="{56F4C64B-61C7-45B8-B73A-738BD91ABF9F}" srcOrd="0" destOrd="0" presId="urn:microsoft.com/office/officeart/2005/8/layout/orgChart1"/>
    <dgm:cxn modelId="{692EB041-E57B-44F6-ADF0-9CD058C05284}" srcId="{5FEC3CB8-AB76-4A87-A259-FDF564AEAF84}" destId="{1C1250B5-D6B5-4DF5-9FB0-5DC07120629B}" srcOrd="2" destOrd="0" parTransId="{11D1061A-6FE9-4269-B161-B2165FA9DDF4}" sibTransId="{6987B47F-A8AF-402B-95FE-BA044D683ED1}"/>
    <dgm:cxn modelId="{5167A857-F06D-449D-B9DC-972D84C18967}" type="presOf" srcId="{2BF01FD6-5E48-4817-967C-FD89E7A64971}" destId="{8A6C87B3-CED7-4442-8EF7-57EAB35FDB5A}" srcOrd="0" destOrd="0" presId="urn:microsoft.com/office/officeart/2005/8/layout/orgChart1"/>
    <dgm:cxn modelId="{EE26A499-643F-406E-9195-F6DEAAB94E7E}" type="presOf" srcId="{C3EBC8DC-5116-497E-9EA8-64B19BD5B4F3}" destId="{E512981B-B15C-4259-A81B-ABDBEDABDE18}" srcOrd="0" destOrd="0" presId="urn:microsoft.com/office/officeart/2005/8/layout/orgChart1"/>
    <dgm:cxn modelId="{1F16A1A6-22E7-40C2-B2A9-6E60EBCF137A}" type="presOf" srcId="{5FEC3CB8-AB76-4A87-A259-FDF564AEAF84}" destId="{EA54B96F-4950-472F-88BC-59CD6C00C5FE}" srcOrd="1" destOrd="0" presId="urn:microsoft.com/office/officeart/2005/8/layout/orgChart1"/>
    <dgm:cxn modelId="{453EF6D1-DDC2-4C0E-A11E-C59ADEC4B0BC}" type="presOf" srcId="{AC29FC87-D15A-4C91-A4BD-B75422258433}" destId="{7A32E19F-18F3-476F-8DA1-CC449BB02BF5}" srcOrd="0" destOrd="0" presId="urn:microsoft.com/office/officeart/2005/8/layout/orgChart1"/>
    <dgm:cxn modelId="{CD639012-C236-443E-BB33-B794A307B5BD}" type="presOf" srcId="{11D1061A-6FE9-4269-B161-B2165FA9DDF4}" destId="{6126155E-87CF-41DE-9E78-8EC299A0DCED}" srcOrd="0" destOrd="0" presId="urn:microsoft.com/office/officeart/2005/8/layout/orgChart1"/>
    <dgm:cxn modelId="{8C826610-9977-4618-BB42-09AF5F2B6EBA}" type="presOf" srcId="{FC6CB70F-BE37-4496-8CF1-26C85398BE09}" destId="{4D7A04B6-6C9A-4546-B54C-F7BB053AEE07}" srcOrd="1" destOrd="0" presId="urn:microsoft.com/office/officeart/2005/8/layout/orgChart1"/>
    <dgm:cxn modelId="{94548038-1C8D-45E2-8720-C19B7141A413}" type="presParOf" srcId="{5D6EA1B0-E2C1-46CC-89BA-DE428BAF92C9}" destId="{DECD69F7-12D3-4490-9855-D122F569C075}" srcOrd="0" destOrd="0" presId="urn:microsoft.com/office/officeart/2005/8/layout/orgChart1"/>
    <dgm:cxn modelId="{B57F6EC5-39CE-454A-9A22-1712817AA8D8}" type="presParOf" srcId="{DECD69F7-12D3-4490-9855-D122F569C075}" destId="{255FD951-29A5-42FE-A875-F0CD34443725}" srcOrd="0" destOrd="0" presId="urn:microsoft.com/office/officeart/2005/8/layout/orgChart1"/>
    <dgm:cxn modelId="{60D9E14A-E373-4224-A3E5-E922766AA68E}" type="presParOf" srcId="{255FD951-29A5-42FE-A875-F0CD34443725}" destId="{E512981B-B15C-4259-A81B-ABDBEDABDE18}" srcOrd="0" destOrd="0" presId="urn:microsoft.com/office/officeart/2005/8/layout/orgChart1"/>
    <dgm:cxn modelId="{E871EF3A-4370-4588-9F4F-D4FF24008449}" type="presParOf" srcId="{255FD951-29A5-42FE-A875-F0CD34443725}" destId="{2E4D650C-B91D-4793-BDDA-C8F16C24C5E3}" srcOrd="1" destOrd="0" presId="urn:microsoft.com/office/officeart/2005/8/layout/orgChart1"/>
    <dgm:cxn modelId="{589E5765-D63F-4D23-B1A6-D1E938342672}" type="presParOf" srcId="{DECD69F7-12D3-4490-9855-D122F569C075}" destId="{948BD5F6-4BDB-4A0B-B08D-1C630FB57360}" srcOrd="1" destOrd="0" presId="urn:microsoft.com/office/officeart/2005/8/layout/orgChart1"/>
    <dgm:cxn modelId="{AEF88B11-B40F-4A12-B14D-F41FF625C98F}" type="presParOf" srcId="{948BD5F6-4BDB-4A0B-B08D-1C630FB57360}" destId="{8A6C87B3-CED7-4442-8EF7-57EAB35FDB5A}" srcOrd="0" destOrd="0" presId="urn:microsoft.com/office/officeart/2005/8/layout/orgChart1"/>
    <dgm:cxn modelId="{8E4739C2-1908-4EEE-A921-1918CF3FDCDB}" type="presParOf" srcId="{948BD5F6-4BDB-4A0B-B08D-1C630FB57360}" destId="{B85091CF-8575-4119-AF51-84785B71B944}" srcOrd="1" destOrd="0" presId="urn:microsoft.com/office/officeart/2005/8/layout/orgChart1"/>
    <dgm:cxn modelId="{B6D11DC5-5CCF-41FD-BE84-BBF1D8F621A5}" type="presParOf" srcId="{B85091CF-8575-4119-AF51-84785B71B944}" destId="{29DB8CF3-ACBC-4258-9D00-F99985F087E1}" srcOrd="0" destOrd="0" presId="urn:microsoft.com/office/officeart/2005/8/layout/orgChart1"/>
    <dgm:cxn modelId="{837A37F2-75FB-460F-BC49-73A2916459F6}" type="presParOf" srcId="{29DB8CF3-ACBC-4258-9D00-F99985F087E1}" destId="{1AF44D07-8B24-4ACB-AAEC-15987D41D944}" srcOrd="0" destOrd="0" presId="urn:microsoft.com/office/officeart/2005/8/layout/orgChart1"/>
    <dgm:cxn modelId="{5604C0BC-ED60-4EA4-9FAA-9A5D3AED65CD}" type="presParOf" srcId="{29DB8CF3-ACBC-4258-9D00-F99985F087E1}" destId="{EA54B96F-4950-472F-88BC-59CD6C00C5FE}" srcOrd="1" destOrd="0" presId="urn:microsoft.com/office/officeart/2005/8/layout/orgChart1"/>
    <dgm:cxn modelId="{F7BBF233-4A5F-4A78-8765-20C3B1E434B2}" type="presParOf" srcId="{B85091CF-8575-4119-AF51-84785B71B944}" destId="{253A729C-5EA0-4590-9443-04BE1D394437}" srcOrd="1" destOrd="0" presId="urn:microsoft.com/office/officeart/2005/8/layout/orgChart1"/>
    <dgm:cxn modelId="{8E4CEE87-8B6D-4B24-87DC-3402B4C0312D}" type="presParOf" srcId="{253A729C-5EA0-4590-9443-04BE1D394437}" destId="{6126155E-87CF-41DE-9E78-8EC299A0DCED}" srcOrd="0" destOrd="0" presId="urn:microsoft.com/office/officeart/2005/8/layout/orgChart1"/>
    <dgm:cxn modelId="{BD8B0DF1-4CAE-4A44-85FC-FF294426104B}" type="presParOf" srcId="{253A729C-5EA0-4590-9443-04BE1D394437}" destId="{F3EB9B97-D290-4CA7-B411-252B4DC166D7}" srcOrd="1" destOrd="0" presId="urn:microsoft.com/office/officeart/2005/8/layout/orgChart1"/>
    <dgm:cxn modelId="{25ECFC9D-2748-43EA-90FB-6EFA10D4C743}" type="presParOf" srcId="{F3EB9B97-D290-4CA7-B411-252B4DC166D7}" destId="{6A99BEC0-AD68-4402-9649-9EECDACC7114}" srcOrd="0" destOrd="0" presId="urn:microsoft.com/office/officeart/2005/8/layout/orgChart1"/>
    <dgm:cxn modelId="{F9308F36-CEC5-4D2B-B20D-A21FF7BE9D4E}" type="presParOf" srcId="{6A99BEC0-AD68-4402-9649-9EECDACC7114}" destId="{E076D55C-92D7-4C63-B1F3-D011CFCE2B84}" srcOrd="0" destOrd="0" presId="urn:microsoft.com/office/officeart/2005/8/layout/orgChart1"/>
    <dgm:cxn modelId="{1125A1AC-5106-4C03-8E3D-7BB0408F96C6}" type="presParOf" srcId="{6A99BEC0-AD68-4402-9649-9EECDACC7114}" destId="{300F2BA4-708D-43C0-89D2-A01FECC6A23B}" srcOrd="1" destOrd="0" presId="urn:microsoft.com/office/officeart/2005/8/layout/orgChart1"/>
    <dgm:cxn modelId="{5D004A9E-D561-4539-8649-263ABB113945}" type="presParOf" srcId="{F3EB9B97-D290-4CA7-B411-252B4DC166D7}" destId="{2BE38E55-21F7-4046-B522-FC51B6B0446D}" srcOrd="1" destOrd="0" presId="urn:microsoft.com/office/officeart/2005/8/layout/orgChart1"/>
    <dgm:cxn modelId="{542FE5F4-2686-4211-843D-F9679A79A9BC}" type="presParOf" srcId="{F3EB9B97-D290-4CA7-B411-252B4DC166D7}" destId="{A97477F9-69D3-4631-9B7E-C73A06919CE7}" srcOrd="2" destOrd="0" presId="urn:microsoft.com/office/officeart/2005/8/layout/orgChart1"/>
    <dgm:cxn modelId="{4A0AA084-6431-4FB7-8E8E-CE97E0181647}" type="presParOf" srcId="{253A729C-5EA0-4590-9443-04BE1D394437}" destId="{7A32E19F-18F3-476F-8DA1-CC449BB02BF5}" srcOrd="2" destOrd="0" presId="urn:microsoft.com/office/officeart/2005/8/layout/orgChart1"/>
    <dgm:cxn modelId="{5A166246-1704-4122-A351-F581322383F7}" type="presParOf" srcId="{253A729C-5EA0-4590-9443-04BE1D394437}" destId="{E975205F-DEE7-4C4F-95C2-48A0CE8796C1}" srcOrd="3" destOrd="0" presId="urn:microsoft.com/office/officeart/2005/8/layout/orgChart1"/>
    <dgm:cxn modelId="{9B7B8DD4-7C5C-4961-961F-8DAEF98DE3B1}" type="presParOf" srcId="{E975205F-DEE7-4C4F-95C2-48A0CE8796C1}" destId="{B8CC05E5-B28B-4C6E-905B-975A4F3DA4EF}" srcOrd="0" destOrd="0" presId="urn:microsoft.com/office/officeart/2005/8/layout/orgChart1"/>
    <dgm:cxn modelId="{C3232119-C7DD-439D-B373-2CA967E89D06}" type="presParOf" srcId="{B8CC05E5-B28B-4C6E-905B-975A4F3DA4EF}" destId="{D0273059-E7C2-4624-A77C-AF4EC1FFAA80}" srcOrd="0" destOrd="0" presId="urn:microsoft.com/office/officeart/2005/8/layout/orgChart1"/>
    <dgm:cxn modelId="{DBDEB3AD-A346-445B-9D4F-DAA35CA8BAD8}" type="presParOf" srcId="{B8CC05E5-B28B-4C6E-905B-975A4F3DA4EF}" destId="{E1111EA2-13DF-4281-8B33-80341E24F5EE}" srcOrd="1" destOrd="0" presId="urn:microsoft.com/office/officeart/2005/8/layout/orgChart1"/>
    <dgm:cxn modelId="{0F76CCD5-696A-499F-AC52-0E1B8054B0C1}" type="presParOf" srcId="{E975205F-DEE7-4C4F-95C2-48A0CE8796C1}" destId="{2662E950-BD85-4916-8ACC-B446DD0532E4}" srcOrd="1" destOrd="0" presId="urn:microsoft.com/office/officeart/2005/8/layout/orgChart1"/>
    <dgm:cxn modelId="{AF6E7A75-EB14-4E02-B836-5A8DE9AD92CF}" type="presParOf" srcId="{E975205F-DEE7-4C4F-95C2-48A0CE8796C1}" destId="{49CA7F9C-24A2-4D2A-BAE7-F40A07855F0F}" srcOrd="2" destOrd="0" presId="urn:microsoft.com/office/officeart/2005/8/layout/orgChart1"/>
    <dgm:cxn modelId="{E82F779E-B9E7-436E-AD08-1279393E2F3B}" type="presParOf" srcId="{B85091CF-8575-4119-AF51-84785B71B944}" destId="{7B13C7C6-3C58-4DBE-AF29-7CFD93BD8C21}" srcOrd="2" destOrd="0" presId="urn:microsoft.com/office/officeart/2005/8/layout/orgChart1"/>
    <dgm:cxn modelId="{87888DBE-6BA6-48CE-A77F-1A48FE0862B5}" type="presParOf" srcId="{7B13C7C6-3C58-4DBE-AF29-7CFD93BD8C21}" destId="{984358B5-C710-4319-89E7-AC8F3F8D0358}" srcOrd="0" destOrd="0" presId="urn:microsoft.com/office/officeart/2005/8/layout/orgChart1"/>
    <dgm:cxn modelId="{8A6DB3A7-ADCD-4D70-83DC-744F4703D347}" type="presParOf" srcId="{7B13C7C6-3C58-4DBE-AF29-7CFD93BD8C21}" destId="{1335078C-03AC-491B-80CF-2A58AB49A3A1}" srcOrd="1" destOrd="0" presId="urn:microsoft.com/office/officeart/2005/8/layout/orgChart1"/>
    <dgm:cxn modelId="{74BD3133-24B5-41CF-A48C-A69621556581}" type="presParOf" srcId="{1335078C-03AC-491B-80CF-2A58AB49A3A1}" destId="{2EB891BF-9E8C-40B6-BA91-5B97E9F4E00D}" srcOrd="0" destOrd="0" presId="urn:microsoft.com/office/officeart/2005/8/layout/orgChart1"/>
    <dgm:cxn modelId="{C88B8D2E-D74F-47A0-89D0-D599E6BDFD42}" type="presParOf" srcId="{2EB891BF-9E8C-40B6-BA91-5B97E9F4E00D}" destId="{4F4F66C1-90F8-4EDF-9C03-DB4633D7E148}" srcOrd="0" destOrd="0" presId="urn:microsoft.com/office/officeart/2005/8/layout/orgChart1"/>
    <dgm:cxn modelId="{63FB4DA2-A611-41D2-916B-21B4E027C70B}" type="presParOf" srcId="{2EB891BF-9E8C-40B6-BA91-5B97E9F4E00D}" destId="{FB485A73-6F27-4F4C-BAB0-D4B2F6E7FF91}" srcOrd="1" destOrd="0" presId="urn:microsoft.com/office/officeart/2005/8/layout/orgChart1"/>
    <dgm:cxn modelId="{9C96F2C0-A723-4842-BB29-626FB6451906}" type="presParOf" srcId="{1335078C-03AC-491B-80CF-2A58AB49A3A1}" destId="{29628ADF-46A9-4583-8363-B6B1BC3B1574}" srcOrd="1" destOrd="0" presId="urn:microsoft.com/office/officeart/2005/8/layout/orgChart1"/>
    <dgm:cxn modelId="{1FA11709-09DD-4E03-ABA3-06B5BDDB6A87}" type="presParOf" srcId="{1335078C-03AC-491B-80CF-2A58AB49A3A1}" destId="{8CEC1794-CD53-44AA-9E1C-DF3D0129F247}" srcOrd="2" destOrd="0" presId="urn:microsoft.com/office/officeart/2005/8/layout/orgChart1"/>
    <dgm:cxn modelId="{19C0BAA4-0DB7-448E-8547-AA178DE44C6A}" type="presParOf" srcId="{7B13C7C6-3C58-4DBE-AF29-7CFD93BD8C21}" destId="{56F4C64B-61C7-45B8-B73A-738BD91ABF9F}" srcOrd="2" destOrd="0" presId="urn:microsoft.com/office/officeart/2005/8/layout/orgChart1"/>
    <dgm:cxn modelId="{BB422C84-06F9-4A8A-8211-459E4E5DCAE5}" type="presParOf" srcId="{7B13C7C6-3C58-4DBE-AF29-7CFD93BD8C21}" destId="{51321DCB-1460-4C9E-B22C-7FCF6C7A08F0}" srcOrd="3" destOrd="0" presId="urn:microsoft.com/office/officeart/2005/8/layout/orgChart1"/>
    <dgm:cxn modelId="{06A8486D-6069-49F0-9663-C373991EA1A8}" type="presParOf" srcId="{51321DCB-1460-4C9E-B22C-7FCF6C7A08F0}" destId="{B5C8E7C5-E1CB-4390-9600-76FF9F8D572B}" srcOrd="0" destOrd="0" presId="urn:microsoft.com/office/officeart/2005/8/layout/orgChart1"/>
    <dgm:cxn modelId="{F3B3D0A0-7E7D-4699-B0A6-101F5F12E357}" type="presParOf" srcId="{B5C8E7C5-E1CB-4390-9600-76FF9F8D572B}" destId="{0811BEC1-B3C2-4CE4-A3B0-A229B4C96A08}" srcOrd="0" destOrd="0" presId="urn:microsoft.com/office/officeart/2005/8/layout/orgChart1"/>
    <dgm:cxn modelId="{D83C2250-AA37-421A-9FC6-011E42FA03C8}" type="presParOf" srcId="{B5C8E7C5-E1CB-4390-9600-76FF9F8D572B}" destId="{4D7A04B6-6C9A-4546-B54C-F7BB053AEE07}" srcOrd="1" destOrd="0" presId="urn:microsoft.com/office/officeart/2005/8/layout/orgChart1"/>
    <dgm:cxn modelId="{5BFE5399-0AE4-42BE-9750-DD421ABD9EAE}" type="presParOf" srcId="{51321DCB-1460-4C9E-B22C-7FCF6C7A08F0}" destId="{2E65332A-3632-475C-9259-477D2EB431B8}" srcOrd="1" destOrd="0" presId="urn:microsoft.com/office/officeart/2005/8/layout/orgChart1"/>
    <dgm:cxn modelId="{4D3D4627-5FD7-4AE5-A97A-A0F22C404BFB}" type="presParOf" srcId="{51321DCB-1460-4C9E-B22C-7FCF6C7A08F0}" destId="{77FBE3DA-961D-49B3-91FD-E9FB359D26F6}" srcOrd="2" destOrd="0" presId="urn:microsoft.com/office/officeart/2005/8/layout/orgChart1"/>
    <dgm:cxn modelId="{86B21E10-7E88-4902-A6C6-DD95193025C4}" type="presParOf" srcId="{948BD5F6-4BDB-4A0B-B08D-1C630FB57360}" destId="{BE2A6590-A3E0-4CDF-8DC9-303D9DCD3044}" srcOrd="2" destOrd="0" presId="urn:microsoft.com/office/officeart/2005/8/layout/orgChart1"/>
    <dgm:cxn modelId="{936AD548-4694-4FCD-B125-9C5FE3DFF1F0}" type="presParOf" srcId="{948BD5F6-4BDB-4A0B-B08D-1C630FB57360}" destId="{BDA236FE-DDA1-40FF-8188-B8969285D2A4}" srcOrd="3" destOrd="0" presId="urn:microsoft.com/office/officeart/2005/8/layout/orgChart1"/>
    <dgm:cxn modelId="{2B4993E4-646F-4578-9D62-56466E190DEB}" type="presParOf" srcId="{BDA236FE-DDA1-40FF-8188-B8969285D2A4}" destId="{C6FCCBF8-EF7C-4DBB-BF2E-F232438B29ED}" srcOrd="0" destOrd="0" presId="urn:microsoft.com/office/officeart/2005/8/layout/orgChart1"/>
    <dgm:cxn modelId="{8A633203-1B40-4F0D-9BFE-467CCB35F443}" type="presParOf" srcId="{C6FCCBF8-EF7C-4DBB-BF2E-F232438B29ED}" destId="{33C23A95-AF08-4D4F-ADC8-2907AB8AC6F0}" srcOrd="0" destOrd="0" presId="urn:microsoft.com/office/officeart/2005/8/layout/orgChart1"/>
    <dgm:cxn modelId="{82C021E8-0274-49A1-AC67-AF0CB0C1776C}" type="presParOf" srcId="{C6FCCBF8-EF7C-4DBB-BF2E-F232438B29ED}" destId="{570673DE-DE45-42C1-83F0-43FE241ADF0D}" srcOrd="1" destOrd="0" presId="urn:microsoft.com/office/officeart/2005/8/layout/orgChart1"/>
    <dgm:cxn modelId="{D4DEDF1B-F24B-4095-85C9-3B6FF79B11CA}" type="presParOf" srcId="{BDA236FE-DDA1-40FF-8188-B8969285D2A4}" destId="{8908A786-849A-4C14-AB87-B4AEF6D87398}" srcOrd="1" destOrd="0" presId="urn:microsoft.com/office/officeart/2005/8/layout/orgChart1"/>
    <dgm:cxn modelId="{99E4B1DA-D638-4BCC-AC9D-D35B5035CF50}" type="presParOf" srcId="{BDA236FE-DDA1-40FF-8188-B8969285D2A4}" destId="{0237BFF2-DEDA-4264-B7F3-FE54C88FCC39}" srcOrd="2" destOrd="0" presId="urn:microsoft.com/office/officeart/2005/8/layout/orgChart1"/>
    <dgm:cxn modelId="{00EDE8AC-3724-4348-94BB-E22A7A6017D1}" type="presParOf" srcId="{DECD69F7-12D3-4490-9855-D122F569C075}" destId="{F4A0D228-246F-4A8C-8D80-2A773A819E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10886-3823-4829-82D0-A8F2589FD5A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20E5-D297-4219-BE7E-A8A787CAC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057" y="878392"/>
            <a:ext cx="4461484" cy="315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C1D8-CFDB-4887-B9B9-9FC30F67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D041-57B6-4D8B-B0E3-980DCE8F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4304"/>
            <a:ext cx="9144000" cy="19288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высшего  образования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Астраханский государственный медицинская университет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Кафедра общей гигиены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Заведующий кафедрой:  доктор биологических наук,  профессор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Сердюков  Василий  Гаврилович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75" y="4643438"/>
            <a:ext cx="4786313" cy="1643062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>
            <a:normAutofit fontScale="32500" lnSpcReduction="20000"/>
          </a:bodyPr>
          <a:lstStyle/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3786188" y="4653136"/>
            <a:ext cx="51435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 algn="ctr">
              <a:lnSpc>
                <a:spcPct val="12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Профессор кафедры общей гигиены </a:t>
            </a:r>
          </a:p>
          <a:p>
            <a:pPr algn="ctr">
              <a:lnSpc>
                <a:spcPct val="12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Сердюков Василий Гаврилович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24.04.2020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90763"/>
            <a:ext cx="914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000" b="1" kern="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b="1" kern="0" cap="all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54" name="Прямоугольник 8"/>
          <p:cNvSpPr>
            <a:spLocks noChangeArrowheads="1"/>
          </p:cNvSpPr>
          <p:nvPr/>
        </p:nvSpPr>
        <p:spPr bwMode="auto">
          <a:xfrm>
            <a:off x="0" y="26368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Гигиеническая оценка инсоляционного режима, естественного и искусственного освещения помещений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428736"/>
            <a:ext cx="914399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Классификация </a:t>
            </a:r>
            <a:r>
              <a:rPr lang="ru-RU" altLang="ru-RU" sz="2800" dirty="0">
                <a:cs typeface="Times New Roman" pitchFamily="18" charset="0"/>
              </a:rPr>
              <a:t>цветов на </a:t>
            </a:r>
            <a:r>
              <a:rPr lang="ru-RU" altLang="ru-RU" sz="2800" b="1" dirty="0">
                <a:cs typeface="Times New Roman" pitchFamily="18" charset="0"/>
              </a:rPr>
              <a:t>теплые и холодные</a:t>
            </a:r>
            <a:r>
              <a:rPr lang="ru-RU" altLang="ru-RU" sz="2800" dirty="0">
                <a:cs typeface="Times New Roman" pitchFamily="18" charset="0"/>
              </a:rPr>
              <a:t> не </a:t>
            </a:r>
            <a:r>
              <a:rPr lang="ru-RU" altLang="ru-RU" sz="2800" dirty="0" err="1" smtClean="0">
                <a:cs typeface="Times New Roman" pitchFamily="18" charset="0"/>
              </a:rPr>
              <a:t>совпада-ет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 </a:t>
            </a:r>
            <a:r>
              <a:rPr lang="ru-RU" altLang="ru-RU" sz="2800" dirty="0" smtClean="0">
                <a:cs typeface="Times New Roman" pitchFamily="18" charset="0"/>
              </a:rPr>
              <a:t>оценкой </a:t>
            </a:r>
            <a:r>
              <a:rPr lang="ru-RU" altLang="ru-RU" sz="2800" dirty="0">
                <a:cs typeface="Times New Roman" pitchFamily="18" charset="0"/>
              </a:rPr>
              <a:t>реальной </a:t>
            </a:r>
            <a:r>
              <a:rPr lang="ru-RU" altLang="ru-RU" sz="2800" dirty="0" smtClean="0">
                <a:cs typeface="Times New Roman" pitchFamily="18" charset="0"/>
              </a:rPr>
              <a:t>Т°. Опыт: </a:t>
            </a:r>
            <a:r>
              <a:rPr lang="ru-RU" altLang="ru-RU" sz="2800" dirty="0">
                <a:cs typeface="Times New Roman" pitchFamily="18" charset="0"/>
              </a:rPr>
              <a:t>люди брали в руки </a:t>
            </a:r>
            <a:r>
              <a:rPr lang="ru-RU" altLang="ru-RU" sz="2800" dirty="0" smtClean="0">
                <a:cs typeface="Times New Roman" pitchFamily="18" charset="0"/>
              </a:rPr>
              <a:t>синий (зеленый) </a:t>
            </a:r>
            <a:r>
              <a:rPr lang="ru-RU" altLang="ru-RU" sz="2800" dirty="0">
                <a:cs typeface="Times New Roman" pitchFamily="18" charset="0"/>
              </a:rPr>
              <a:t>стержень, нагретый до </a:t>
            </a:r>
            <a:r>
              <a:rPr lang="ru-RU" altLang="ru-RU" sz="2800" dirty="0" smtClean="0">
                <a:cs typeface="Times New Roman" pitchFamily="18" charset="0"/>
              </a:rPr>
              <a:t>42°С</a:t>
            </a:r>
            <a:r>
              <a:rPr lang="ru-RU" altLang="ru-RU" sz="2800" dirty="0">
                <a:cs typeface="Times New Roman" pitchFamily="18" charset="0"/>
              </a:rPr>
              <a:t>, и он казался им </a:t>
            </a:r>
            <a:r>
              <a:rPr lang="ru-RU" altLang="ru-RU" sz="2800" dirty="0" smtClean="0">
                <a:cs typeface="Times New Roman" pitchFamily="18" charset="0"/>
              </a:rPr>
              <a:t>теплее красного (оранжевого) </a:t>
            </a:r>
            <a:r>
              <a:rPr lang="ru-RU" altLang="ru-RU" sz="2800" dirty="0">
                <a:cs typeface="Times New Roman" pitchFamily="18" charset="0"/>
              </a:rPr>
              <a:t>стержня, нагретого до той же </a:t>
            </a:r>
            <a:r>
              <a:rPr lang="ru-RU" altLang="ru-RU" sz="2800" dirty="0" smtClean="0">
                <a:cs typeface="Times New Roman" pitchFamily="18" charset="0"/>
              </a:rPr>
              <a:t>Т°. </a:t>
            </a:r>
            <a:r>
              <a:rPr lang="ru-RU" altLang="ru-RU" sz="2800" dirty="0">
                <a:cs typeface="Times New Roman" pitchFamily="18" charset="0"/>
              </a:rPr>
              <a:t>Опыт, </a:t>
            </a:r>
            <a:r>
              <a:rPr lang="ru-RU" altLang="ru-RU" sz="2800" dirty="0" smtClean="0">
                <a:cs typeface="Times New Roman" pitchFamily="18" charset="0"/>
              </a:rPr>
              <a:t>цель его определить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ru-RU" altLang="ru-RU" sz="2800" dirty="0" smtClean="0">
                <a:cs typeface="Times New Roman" pitchFamily="18" charset="0"/>
              </a:rPr>
              <a:t>вызывает </a:t>
            </a:r>
            <a:r>
              <a:rPr lang="ru-RU" altLang="ru-RU" sz="2800" dirty="0">
                <a:cs typeface="Times New Roman" pitchFamily="18" charset="0"/>
              </a:rPr>
              <a:t>ли теплый свет в комнате ощущение тепла </a:t>
            </a:r>
            <a:r>
              <a:rPr lang="ru-RU" altLang="ru-RU" sz="2800" dirty="0" smtClean="0">
                <a:cs typeface="Times New Roman" pitchFamily="18" charset="0"/>
              </a:rPr>
              <a:t>(уюта), </a:t>
            </a:r>
            <a:r>
              <a:rPr lang="ru-RU" altLang="ru-RU" sz="2800" dirty="0">
                <a:cs typeface="Times New Roman" pitchFamily="18" charset="0"/>
              </a:rPr>
              <a:t>показал, что </a:t>
            </a:r>
            <a:r>
              <a:rPr lang="ru-RU" altLang="ru-RU" sz="2800" dirty="0" err="1" smtClean="0">
                <a:cs typeface="Times New Roman" pitchFamily="18" charset="0"/>
              </a:rPr>
              <a:t>теп-лое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освещение ни в коей мере не может заменить систему отопления.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ru-RU" altLang="ru-RU" sz="2800" dirty="0">
                <a:cs typeface="Times New Roman" pitchFamily="18" charset="0"/>
              </a:rPr>
              <a:t>Разглядывая </a:t>
            </a:r>
            <a:r>
              <a:rPr lang="ru-RU" altLang="ru-RU" sz="2800" dirty="0" smtClean="0">
                <a:cs typeface="Times New Roman" pitchFamily="18" charset="0"/>
              </a:rPr>
              <a:t>одиночные цвета </a:t>
            </a:r>
            <a:r>
              <a:rPr lang="ru-RU" altLang="ru-RU" sz="2800" dirty="0">
                <a:cs typeface="Times New Roman" pitchFamily="18" charset="0"/>
              </a:rPr>
              <a:t>на нейтральном </a:t>
            </a:r>
            <a:r>
              <a:rPr lang="ru-RU" altLang="ru-RU" sz="2800" dirty="0" smtClean="0">
                <a:cs typeface="Times New Roman" pitchFamily="18" charset="0"/>
              </a:rPr>
              <a:t>сером </a:t>
            </a:r>
            <a:r>
              <a:rPr lang="ru-RU" altLang="ru-RU" sz="2800" dirty="0">
                <a:cs typeface="Times New Roman" pitchFamily="18" charset="0"/>
              </a:rPr>
              <a:t>фоне, люди </a:t>
            </a:r>
            <a:r>
              <a:rPr lang="ru-RU" altLang="ru-RU" sz="2800" dirty="0" smtClean="0">
                <a:cs typeface="Times New Roman" pitchFamily="18" charset="0"/>
              </a:rPr>
              <a:t>отдают </a:t>
            </a:r>
            <a:r>
              <a:rPr lang="ru-RU" altLang="ru-RU" sz="2800" b="1" dirty="0">
                <a:cs typeface="Times New Roman" pitchFamily="18" charset="0"/>
              </a:rPr>
              <a:t>предпочтение синим </a:t>
            </a:r>
            <a:r>
              <a:rPr lang="ru-RU" altLang="ru-RU" sz="2800" b="1" dirty="0" smtClean="0">
                <a:cs typeface="Times New Roman" pitchFamily="18" charset="0"/>
              </a:rPr>
              <a:t>тонам</a:t>
            </a:r>
            <a:r>
              <a:rPr lang="ru-RU" altLang="ru-RU" sz="2800" dirty="0" smtClean="0">
                <a:cs typeface="Times New Roman" pitchFamily="18" charset="0"/>
              </a:rPr>
              <a:t> - </a:t>
            </a:r>
            <a:r>
              <a:rPr lang="ru-RU" altLang="ru-RU" sz="2800" dirty="0">
                <a:cs typeface="Times New Roman" pitchFamily="18" charset="0"/>
              </a:rPr>
              <a:t>от </a:t>
            </a:r>
            <a:r>
              <a:rPr lang="ru-RU" altLang="ru-RU" sz="2800" dirty="0" err="1" smtClean="0">
                <a:cs typeface="Times New Roman" pitchFamily="18" charset="0"/>
              </a:rPr>
              <a:t>сине-зеле-ных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до пурпурно-синих. Меньше </a:t>
            </a:r>
            <a:r>
              <a:rPr lang="ru-RU" altLang="ru-RU" sz="2800" dirty="0" smtClean="0">
                <a:cs typeface="Times New Roman" pitchFamily="18" charset="0"/>
              </a:rPr>
              <a:t>нравится зеленый с </a:t>
            </a:r>
            <a:r>
              <a:rPr lang="ru-RU" altLang="ru-RU" sz="2800" dirty="0" err="1" smtClean="0">
                <a:cs typeface="Times New Roman" pitchFamily="18" charset="0"/>
              </a:rPr>
              <a:t>жел-тый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цвет. Независимо от </a:t>
            </a:r>
            <a:r>
              <a:rPr lang="ru-RU" altLang="ru-RU" sz="2800" dirty="0" smtClean="0">
                <a:cs typeface="Times New Roman" pitchFamily="18" charset="0"/>
              </a:rPr>
              <a:t>цвета </a:t>
            </a:r>
            <a:r>
              <a:rPr lang="ru-RU" altLang="ru-RU" sz="2800" b="1" dirty="0" smtClean="0">
                <a:cs typeface="Times New Roman" pitchFamily="18" charset="0"/>
              </a:rPr>
              <a:t>предпочтение за </a:t>
            </a:r>
            <a:r>
              <a:rPr lang="ru-RU" altLang="ru-RU" sz="2800" b="1" dirty="0" err="1" smtClean="0">
                <a:cs typeface="Times New Roman" pitchFamily="18" charset="0"/>
              </a:rPr>
              <a:t>светлы-ми</a:t>
            </a:r>
            <a:r>
              <a:rPr lang="ru-RU" altLang="ru-RU" sz="2800" b="1" dirty="0" smtClean="0">
                <a:cs typeface="Times New Roman" pitchFamily="18" charset="0"/>
              </a:rPr>
              <a:t> тонами.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14339" name="Picture 3" descr="03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68040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096827"/>
            <a:ext cx="9144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ru-RU" altLang="ru-RU" sz="2800" dirty="0" smtClean="0">
                <a:cs typeface="Times New Roman" pitchFamily="18" charset="0"/>
              </a:rPr>
              <a:t>У людей </a:t>
            </a:r>
            <a:r>
              <a:rPr lang="ru-RU" altLang="ru-RU" sz="2800" b="1" dirty="0" smtClean="0">
                <a:cs typeface="Times New Roman" pitchFamily="18" charset="0"/>
              </a:rPr>
              <a:t>привлекают </a:t>
            </a:r>
            <a:r>
              <a:rPr lang="ru-RU" altLang="ru-RU" sz="2800" dirty="0" smtClean="0">
                <a:cs typeface="Times New Roman" pitchFamily="18" charset="0"/>
              </a:rPr>
              <a:t>цветовые пары</a:t>
            </a:r>
            <a:r>
              <a:rPr lang="ru-RU" altLang="ru-RU" sz="2800" b="1" dirty="0" smtClean="0">
                <a:cs typeface="Times New Roman" pitchFamily="18" charset="0"/>
              </a:rPr>
              <a:t> резко контрастного </a:t>
            </a:r>
            <a:r>
              <a:rPr lang="ru-RU" altLang="ru-RU" sz="2800" b="1" dirty="0">
                <a:cs typeface="Times New Roman" pitchFamily="18" charset="0"/>
              </a:rPr>
              <a:t>цвета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ru-RU" altLang="ru-RU" sz="2800" dirty="0" smtClean="0">
                <a:cs typeface="Times New Roman" pitchFamily="18" charset="0"/>
              </a:rPr>
              <a:t>и цвета с выраженной насыщенностью </a:t>
            </a:r>
            <a:r>
              <a:rPr lang="ru-RU" altLang="ru-RU" sz="2800" dirty="0">
                <a:cs typeface="Times New Roman" pitchFamily="18" charset="0"/>
              </a:rPr>
              <a:t>и </a:t>
            </a:r>
            <a:r>
              <a:rPr lang="ru-RU" altLang="ru-RU" sz="2800" dirty="0" smtClean="0">
                <a:cs typeface="Times New Roman" pitchFamily="18" charset="0"/>
              </a:rPr>
              <a:t>яркостью. 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14341" name="Picture 5" descr="0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5209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13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Взрослые и дети реагируют на цвет одинаково. Красный, желтый, зеленый и синий - «фокусные» цвета для них. </a:t>
            </a:r>
            <a:r>
              <a:rPr lang="ru-RU" altLang="ru-RU" sz="2800" dirty="0" err="1" smtClean="0">
                <a:cs typeface="Times New Roman" pitchFamily="18" charset="0"/>
              </a:rPr>
              <a:t>Де-ти</a:t>
            </a:r>
            <a:r>
              <a:rPr lang="ru-RU" altLang="ru-RU" sz="2800" dirty="0" smtClean="0">
                <a:cs typeface="Times New Roman" pitchFamily="18" charset="0"/>
              </a:rPr>
              <a:t>, пока не начинают говорить избегают «пограничных» цветов, лежащих между ними. Названия «фокусных» </a:t>
            </a:r>
            <a:r>
              <a:rPr lang="ru-RU" altLang="ru-RU" sz="2800" dirty="0" err="1" smtClean="0">
                <a:cs typeface="Times New Roman" pitchFamily="18" charset="0"/>
              </a:rPr>
              <a:t>цве-тов</a:t>
            </a:r>
            <a:r>
              <a:rPr lang="ru-RU" altLang="ru-RU" sz="2800" dirty="0" smtClean="0">
                <a:cs typeface="Times New Roman" pitchFamily="18" charset="0"/>
              </a:rPr>
              <a:t> первыми появляются в речи.</a:t>
            </a:r>
          </a:p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У многих людей цвета ассоциируются с другими </a:t>
            </a:r>
            <a:r>
              <a:rPr lang="ru-RU" altLang="ru-RU" sz="2800" dirty="0" err="1" smtClean="0">
                <a:cs typeface="Times New Roman" pitchFamily="18" charset="0"/>
              </a:rPr>
              <a:t>ощуще-ниями</a:t>
            </a:r>
            <a:r>
              <a:rPr lang="ru-RU" altLang="ru-RU" sz="2800" dirty="0" smtClean="0">
                <a:cs typeface="Times New Roman" pitchFamily="18" charset="0"/>
              </a:rPr>
              <a:t>. Поэт Рембо считал - у каждой гласной свой цвет:</a:t>
            </a: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 А - черная, Е - белая, I - красная, О - синяя, U - зеленая. </a:t>
            </a:r>
          </a:p>
        </p:txBody>
      </p:sp>
    </p:spTree>
    <p:extLst>
      <p:ext uri="{BB962C8B-B14F-4D97-AF65-F5344CB8AC3E}">
        <p14:creationId xmlns="" xmlns:p14="http://schemas.microsoft.com/office/powerpoint/2010/main" val="31390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721396"/>
            <a:ext cx="9144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Римский-Корсаков - в свой особый цвет окрашены </a:t>
            </a:r>
            <a:r>
              <a:rPr lang="ru-RU" altLang="ru-RU" sz="2800" dirty="0" err="1" smtClean="0">
                <a:cs typeface="Times New Roman" pitchFamily="18" charset="0"/>
              </a:rPr>
              <a:t>музы-кальные</a:t>
            </a:r>
            <a:r>
              <a:rPr lang="ru-RU" altLang="ru-RU" sz="2800" dirty="0" smtClean="0">
                <a:cs typeface="Times New Roman" pitchFamily="18" charset="0"/>
              </a:rPr>
              <a:t> тональности: </a:t>
            </a:r>
            <a:r>
              <a:rPr lang="ru-RU" altLang="ru-RU" sz="2800" i="1" u="sng" dirty="0" smtClean="0">
                <a:cs typeface="Times New Roman" pitchFamily="18" charset="0"/>
              </a:rPr>
              <a:t>до-мажор</a:t>
            </a:r>
            <a:r>
              <a:rPr lang="ru-RU" altLang="ru-RU" sz="2800" dirty="0" smtClean="0">
                <a:cs typeface="Times New Roman" pitchFamily="18" charset="0"/>
              </a:rPr>
              <a:t> - в белый, </a:t>
            </a:r>
            <a:r>
              <a:rPr lang="ru-RU" altLang="ru-RU" sz="2800" i="1" u="sng" dirty="0" smtClean="0">
                <a:cs typeface="Times New Roman" pitchFamily="18" charset="0"/>
              </a:rPr>
              <a:t>ре-мажор</a:t>
            </a:r>
            <a:r>
              <a:rPr lang="ru-RU" altLang="ru-RU" sz="2800" dirty="0" smtClean="0">
                <a:cs typeface="Times New Roman" pitchFamily="18" charset="0"/>
              </a:rPr>
              <a:t> - в желтый, </a:t>
            </a:r>
            <a:r>
              <a:rPr lang="ru-RU" altLang="ru-RU" sz="2800" i="1" u="sng" dirty="0" smtClean="0">
                <a:cs typeface="Times New Roman" pitchFamily="18" charset="0"/>
              </a:rPr>
              <a:t>ми-мажор</a:t>
            </a:r>
            <a:r>
              <a:rPr lang="ru-RU" altLang="ru-RU" sz="2800" dirty="0" smtClean="0">
                <a:cs typeface="Times New Roman" pitchFamily="18" charset="0"/>
              </a:rPr>
              <a:t> - в синий, </a:t>
            </a:r>
            <a:r>
              <a:rPr lang="ru-RU" altLang="ru-RU" sz="2800" i="1" u="sng" dirty="0" smtClean="0">
                <a:cs typeface="Times New Roman" pitchFamily="18" charset="0"/>
              </a:rPr>
              <a:t>фа- мажор</a:t>
            </a:r>
            <a:r>
              <a:rPr lang="ru-RU" altLang="ru-RU" sz="2800" dirty="0" smtClean="0">
                <a:cs typeface="Times New Roman" pitchFamily="18" charset="0"/>
              </a:rPr>
              <a:t> - в зеленый.</a:t>
            </a:r>
          </a:p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Серый, желтый, белый, считают слабыми цветами, а </a:t>
            </a:r>
            <a:r>
              <a:rPr lang="ru-RU" altLang="ru-RU" sz="2800" dirty="0" err="1" smtClean="0">
                <a:cs typeface="Times New Roman" pitchFamily="18" charset="0"/>
              </a:rPr>
              <a:t>крас-ный</a:t>
            </a:r>
            <a:r>
              <a:rPr lang="ru-RU" altLang="ru-RU" sz="2800" dirty="0" smtClean="0">
                <a:cs typeface="Times New Roman" pitchFamily="18" charset="0"/>
              </a:rPr>
              <a:t> - сильным и активным. Синий - расценивают как «</a:t>
            </a:r>
            <a:r>
              <a:rPr lang="ru-RU" altLang="ru-RU" sz="2800" dirty="0" err="1" smtClean="0">
                <a:cs typeface="Times New Roman" pitchFamily="18" charset="0"/>
              </a:rPr>
              <a:t>хо-роший</a:t>
            </a:r>
            <a:r>
              <a:rPr lang="ru-RU" altLang="ru-RU" sz="2800" dirty="0" smtClean="0">
                <a:cs typeface="Times New Roman" pitchFamily="18" charset="0"/>
              </a:rPr>
              <a:t>» цвет.</a:t>
            </a:r>
          </a:p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В своем восприятии цвета и отношении к нему люди </a:t>
            </a:r>
            <a:r>
              <a:rPr lang="ru-RU" altLang="ru-RU" sz="2800" dirty="0" err="1" smtClean="0">
                <a:cs typeface="Times New Roman" pitchFamily="18" charset="0"/>
              </a:rPr>
              <a:t>похо-жи</a:t>
            </a:r>
            <a:r>
              <a:rPr lang="ru-RU" altLang="ru-RU" sz="2800" dirty="0" smtClean="0">
                <a:cs typeface="Times New Roman" pitchFamily="18" charset="0"/>
              </a:rPr>
              <a:t> друг на друга. </a:t>
            </a:r>
            <a:endParaRPr lang="ru-RU" alt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0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ts val="4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получает 90% информации благодаря зрению, а качество информации зависит от освещения. Хорошее освещение повышает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работоспособнсть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создает хороший психологический тонус и соответствующее настроение, предотвращает усталость, влияет на обмен веществ...</a:t>
            </a:r>
          </a:p>
          <a:p>
            <a:pPr marL="0" indent="0" algn="just" eaLnBrk="1" hangingPunct="1">
              <a:lnSpc>
                <a:spcPts val="42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Неудовлетворительное освещение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утомляет зрение и организм в целом - является причиной 20% травм. Плохо освещенные опасные зоны, слепящие лампы, резкие тени ухудшают или вызывают полную потерю зрения.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Неправильная эксплуатация осветительных установок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мо-жет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привести к взрыву, пожару.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412364"/>
            <a:ext cx="9144000" cy="547842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2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Физики света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видимые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глазом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 волны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диапазона длиной 380-760нм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воспринимаемые сетчаткой.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воспринимаются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555нм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желто-зеленые).</a:t>
            </a:r>
          </a:p>
          <a:p>
            <a:pPr marL="0" indent="0">
              <a:lnSpc>
                <a:spcPts val="42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к освещению в быту менее жесткие, чем на производстве. Согласно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23-05-95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освещенность в жилых комнатах и на кухнях должна быть не менее 50лк. На лестничных клетках допускается освещенность менее 100лк. В качестве искусственных источников света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бы-товых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условиях широко применяются лампы накаливания.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зрительного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71406" y="1271590"/>
            <a:ext cx="8929750" cy="537212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приспособление глаза к изменению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уров-ня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освещенности.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Аккомодация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приспособление глаза к ясному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виде-нию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предметов, находящихся на неодинаковом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рассто-янии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счет изменения кривизны хрусталика.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Конвергенция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способность глаза при рассматривании близких предметов занимать положение, при котором зрительные оси глаз пересекаются на предмете.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6451600" cy="939800"/>
          </a:xfrm>
        </p:spPr>
        <p:txBody>
          <a:bodyPr/>
          <a:lstStyle/>
          <a:p>
            <a:pPr eaLnBrk="1" hangingPunct="1"/>
            <a:r>
              <a:rPr lang="ru-RU" b="1" smtClean="0"/>
              <a:t>Световое излучение</a:t>
            </a:r>
          </a:p>
        </p:txBody>
      </p:sp>
      <p:pic>
        <p:nvPicPr>
          <p:cNvPr id="3075" name="Рисунок 2" descr="ЭМИ-шкал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8572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643313" y="1428750"/>
            <a:ext cx="2571750" cy="928688"/>
            <a:chOff x="3643306" y="1428736"/>
            <a:chExt cx="2571768" cy="928694"/>
          </a:xfrm>
        </p:grpSpPr>
        <p:sp>
          <p:nvSpPr>
            <p:cNvPr id="4" name="Выноска со стрелкой вниз 3"/>
            <p:cNvSpPr/>
            <p:nvPr/>
          </p:nvSpPr>
          <p:spPr>
            <a:xfrm>
              <a:off x="3643306" y="1428736"/>
              <a:ext cx="2571768" cy="928694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4" name="TextBox 4"/>
            <p:cNvSpPr txBox="1">
              <a:spLocks noChangeArrowheads="1"/>
            </p:cNvSpPr>
            <p:nvPr/>
          </p:nvSpPr>
          <p:spPr bwMode="auto">
            <a:xfrm>
              <a:off x="3714744" y="1500174"/>
              <a:ext cx="2357454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Calibri" pitchFamily="34" charset="0"/>
                </a:rPr>
                <a:t>780 – 380 нм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715125" y="1428750"/>
            <a:ext cx="1643063" cy="500063"/>
            <a:chOff x="6715140" y="1428736"/>
            <a:chExt cx="1643074" cy="500066"/>
          </a:xfrm>
        </p:grpSpPr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6715140" y="1428736"/>
              <a:ext cx="1643074" cy="500066"/>
            </a:xfrm>
            <a:prstGeom prst="round2Diag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2" name="TextBox 8"/>
            <p:cNvSpPr txBox="1">
              <a:spLocks noChangeArrowheads="1"/>
            </p:cNvSpPr>
            <p:nvPr/>
          </p:nvSpPr>
          <p:spPr bwMode="auto">
            <a:xfrm>
              <a:off x="6786578" y="1500174"/>
              <a:ext cx="1571636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alibri" pitchFamily="34" charset="0"/>
                </a:rPr>
                <a:t>560-500 нм</a:t>
              </a: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1403350" y="1428750"/>
            <a:ext cx="1811338" cy="500063"/>
            <a:chOff x="1571604" y="1428736"/>
            <a:chExt cx="1643074" cy="500066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1571604" y="1428736"/>
              <a:ext cx="1628674" cy="500066"/>
            </a:xfrm>
            <a:prstGeom prst="round2Diag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0" name="TextBox 10"/>
            <p:cNvSpPr txBox="1">
              <a:spLocks noChangeArrowheads="1"/>
            </p:cNvSpPr>
            <p:nvPr/>
          </p:nvSpPr>
          <p:spPr bwMode="auto">
            <a:xfrm>
              <a:off x="1714306" y="1500174"/>
              <a:ext cx="1500372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alibri" pitchFamily="34" charset="0"/>
                </a:rPr>
                <a:t>590-560 нм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14380"/>
          </a:xfrm>
        </p:spPr>
        <p:txBody>
          <a:bodyPr/>
          <a:lstStyle/>
          <a:p>
            <a:pPr algn="ctr" eaLnBrk="1" hangingPunct="1"/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излучений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длине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волны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u="sng" dirty="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Радиоволны – длина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100 км...0,1 мм.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Инфракрасное (тепловое)- длина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0,1 мм (100000 нм)... 770 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 – длина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770...380 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Ультрафиолетовое излучение - длина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390...1нм.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Рентгеновское – длина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=1...0,001 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Гамма-излучение – длина волны меньше 0,001 нм.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Величина задержки видимого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света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стеклом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564360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Тонкое одинарное оконное стекло задерживает 4 %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Двойное стекло задерживает - до 13 %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Зеркальное стекло (толстое, 8 мм) - до 10%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Матовые задерживают до 66 %, почти 2/3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Молочное - еще большее - 75 % света.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Спектральный состав света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42918"/>
            <a:ext cx="89646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ru-RU" altLang="ru-RU" sz="2800" dirty="0">
                <a:cs typeface="Times New Roman" pitchFamily="18" charset="0"/>
              </a:rPr>
              <a:t>В 1666 </a:t>
            </a:r>
            <a:r>
              <a:rPr lang="ru-RU" altLang="ru-RU" sz="2800" dirty="0" smtClean="0">
                <a:cs typeface="Times New Roman" pitchFamily="18" charset="0"/>
              </a:rPr>
              <a:t>г. И.Ньютона исследовал солнечные лучи </a:t>
            </a:r>
            <a:r>
              <a:rPr lang="ru-RU" altLang="ru-RU" sz="2800" dirty="0" err="1" smtClean="0">
                <a:cs typeface="Times New Roman" pitchFamily="18" charset="0"/>
              </a:rPr>
              <a:t>прохо-дящие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через призму:</a:t>
            </a:r>
          </a:p>
        </p:txBody>
      </p:sp>
      <p:pic>
        <p:nvPicPr>
          <p:cNvPr id="4100" name="Picture 4" descr="0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8501121" cy="1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571744"/>
            <a:ext cx="9144000" cy="43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цвет - при </a:t>
            </a:r>
            <a:r>
              <a:rPr lang="ru-RU" altLang="ru-RU" sz="2800" b="1" dirty="0" smtClean="0">
                <a:cs typeface="Times New Roman" pitchFamily="18" charset="0"/>
              </a:rPr>
              <a:t>взаимодействии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белого </a:t>
            </a:r>
            <a:r>
              <a:rPr lang="ru-RU" altLang="ru-RU" sz="2800" dirty="0" smtClean="0">
                <a:cs typeface="Times New Roman" pitchFamily="18" charset="0"/>
              </a:rPr>
              <a:t>света </a:t>
            </a:r>
            <a:r>
              <a:rPr lang="ru-RU" altLang="ru-RU" sz="2800" dirty="0">
                <a:cs typeface="Times New Roman" pitchFamily="18" charset="0"/>
              </a:rPr>
              <a:t>с </a:t>
            </a:r>
            <a:r>
              <a:rPr lang="ru-RU" altLang="ru-RU" sz="2800" dirty="0" smtClean="0">
                <a:cs typeface="Times New Roman" pitchFamily="18" charset="0"/>
              </a:rPr>
              <a:t>материей;</a:t>
            </a:r>
          </a:p>
          <a:p>
            <a:pPr marL="0" indent="0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 при прохождении </a:t>
            </a:r>
            <a:r>
              <a:rPr lang="ru-RU" altLang="ru-RU" sz="2800" dirty="0">
                <a:cs typeface="Times New Roman" pitchFamily="18" charset="0"/>
              </a:rPr>
              <a:t>через призму </a:t>
            </a:r>
            <a:r>
              <a:rPr lang="ru-RU" altLang="ru-RU" sz="2800" b="1" dirty="0" smtClean="0">
                <a:cs typeface="Times New Roman" pitchFamily="18" charset="0"/>
              </a:rPr>
              <a:t>ход</a:t>
            </a:r>
            <a:r>
              <a:rPr lang="ru-RU" altLang="ru-RU" sz="2800" dirty="0" smtClean="0">
                <a:cs typeface="Times New Roman" pitchFamily="18" charset="0"/>
              </a:rPr>
              <a:t> луча меняется;</a:t>
            </a:r>
          </a:p>
          <a:p>
            <a:pPr marL="0" indent="0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солнечный </a:t>
            </a:r>
            <a:r>
              <a:rPr lang="ru-RU" altLang="ru-RU" sz="2800" dirty="0">
                <a:cs typeface="Times New Roman" pitchFamily="18" charset="0"/>
              </a:rPr>
              <a:t>свет разлагается призмой на спектральные </a:t>
            </a:r>
            <a:r>
              <a:rPr lang="ru-RU" altLang="ru-RU" sz="2800" dirty="0" err="1" smtClean="0">
                <a:cs typeface="Times New Roman" pitchFamily="18" charset="0"/>
              </a:rPr>
              <a:t>лу-чи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от красного до </a:t>
            </a:r>
            <a:r>
              <a:rPr lang="ru-RU" altLang="ru-RU" sz="2800" dirty="0" smtClean="0">
                <a:cs typeface="Times New Roman" pitchFamily="18" charset="0"/>
              </a:rPr>
              <a:t>фиолетового;</a:t>
            </a:r>
          </a:p>
          <a:p>
            <a:pPr marL="0" indent="0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солнечный </a:t>
            </a:r>
            <a:r>
              <a:rPr lang="ru-RU" altLang="ru-RU" sz="2800" dirty="0">
                <a:cs typeface="Times New Roman" pitchFamily="18" charset="0"/>
              </a:rPr>
              <a:t>свет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сочетание различных видов света, </a:t>
            </a:r>
            <a:r>
              <a:rPr lang="ru-RU" altLang="ru-RU" sz="2800" dirty="0" err="1" smtClean="0">
                <a:cs typeface="Times New Roman" pitchFamily="18" charset="0"/>
              </a:rPr>
              <a:t>каж-дый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из которых окрашен в один чистый цвет, а призма </a:t>
            </a:r>
            <a:r>
              <a:rPr lang="ru-RU" altLang="ru-RU" sz="2800" dirty="0" smtClean="0">
                <a:cs typeface="Times New Roman" pitchFamily="18" charset="0"/>
              </a:rPr>
              <a:t>преломляет </a:t>
            </a:r>
            <a:r>
              <a:rPr lang="ru-RU" altLang="ru-RU" sz="2800" dirty="0">
                <a:cs typeface="Times New Roman" pitchFamily="18" charset="0"/>
              </a:rPr>
              <a:t>эти цвета в разной степени: красный 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в </a:t>
            </a:r>
            <a:r>
              <a:rPr lang="ru-RU" altLang="ru-RU" sz="2800" dirty="0" err="1" smtClean="0">
                <a:cs typeface="Times New Roman" pitchFamily="18" charset="0"/>
              </a:rPr>
              <a:t>наи-меньшей</a:t>
            </a:r>
            <a:r>
              <a:rPr lang="ru-RU" altLang="ru-RU" sz="2800" dirty="0">
                <a:cs typeface="Times New Roman" pitchFamily="18" charset="0"/>
              </a:rPr>
              <a:t>, фиолетовый 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в наибольшей, остальные </a:t>
            </a:r>
            <a:r>
              <a:rPr lang="ru-RU" altLang="ru-RU" sz="2800" dirty="0" smtClean="0">
                <a:cs typeface="Times New Roman" pitchFamily="18" charset="0"/>
              </a:rPr>
              <a:t>- в </a:t>
            </a:r>
            <a:r>
              <a:rPr lang="ru-RU" altLang="ru-RU" sz="2800" dirty="0" err="1" smtClean="0">
                <a:cs typeface="Times New Roman" pitchFamily="18" charset="0"/>
              </a:rPr>
              <a:t>по-рядке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расположения</a:t>
            </a:r>
            <a:r>
              <a:rPr lang="ru-RU" altLang="ru-RU" sz="2800" dirty="0" smtClean="0">
                <a:cs typeface="Times New Roman" pitchFamily="18" charset="0"/>
              </a:rPr>
              <a:t>.</a:t>
            </a:r>
            <a:endParaRPr lang="ru-RU" alt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9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1447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Человеческий глаз воспринимает только свет в диапазоне 770...380 нм. Наибольшая чувствительность при длине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555 нм.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 descr="C:\Users\HP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18" y="1357298"/>
            <a:ext cx="8839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71438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светотехнические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определения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71438" y="2786058"/>
          <a:ext cx="892971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0" y="857233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ts val="37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Освещение характеризуется количественными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качест-венными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25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Светимость 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единица измерения: лм/м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Яркость «В»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величина светящейся поверхности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неко-тором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равная отношению силы света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этом направлении к площади проекции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светящейся на плоскость перпендикулярную данному направлению. Единица измерения кд/м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².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Освещенность «Е»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величина равная отношению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свето-вого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потока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«Ф»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падающего на поверхность к площади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этой поверхности. Единица измерения: люкс (лк):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57620" y="571480"/>
          <a:ext cx="1785950" cy="714380"/>
        </p:xfrm>
        <a:graphic>
          <a:graphicData uri="http://schemas.openxmlformats.org/presentationml/2006/ole">
            <p:oleObj spid="_x0000_s36866" name="Формула" r:id="rId3" imgW="457200" imgH="39348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503751" y="3429000"/>
          <a:ext cx="1925637" cy="785812"/>
        </p:xfrm>
        <a:graphic>
          <a:graphicData uri="http://schemas.openxmlformats.org/presentationml/2006/ole">
            <p:oleObj spid="_x0000_s36869" name="Формула" r:id="rId4" imgW="825480" imgH="419040" progId="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4071938" y="5856310"/>
          <a:ext cx="1571632" cy="787400"/>
        </p:xfrm>
        <a:graphic>
          <a:graphicData uri="http://schemas.openxmlformats.org/presentationml/2006/ole">
            <p:oleObj spid="_x0000_s36873" name="Формула" r:id="rId5" imgW="4572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57826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Световой поток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 (люмен, лм)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часть излучения,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кото-рая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воспринимается глазом человека  как свет.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Характери-зует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мощность светового излучения.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Сила света 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 (кандела, кд)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отношение светового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по-тока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выходящего из источника внутри телесного угла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 величине этого угла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5272081"/>
            <a:ext cx="1828800" cy="901401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sz="28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04801"/>
            <a:ext cx="9144000" cy="105249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000"/>
              </a:lnSpc>
            </a:pPr>
            <a:r>
              <a:rPr lang="uk-UA" b="1" dirty="0" err="1" smtClean="0"/>
              <a:t>Количественные</a:t>
            </a:r>
            <a:r>
              <a:rPr lang="uk-UA" b="1" dirty="0" smtClean="0"/>
              <a:t> характеристики </a:t>
            </a:r>
            <a:r>
              <a:rPr lang="uk-UA" b="1" dirty="0" err="1" smtClean="0"/>
              <a:t>освещения</a:t>
            </a:r>
            <a:endParaRPr lang="uk-UA" b="1" dirty="0" smtClean="0"/>
          </a:p>
        </p:txBody>
      </p:sp>
      <p:pic>
        <p:nvPicPr>
          <p:cNvPr id="11267" name="Picture 5" descr="C:\Users\HP\Picture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3088"/>
            <a:ext cx="9144000" cy="43719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/>
          <a:lstStyle/>
          <a:p>
            <a:pPr algn="ctr" eaLnBrk="1" hangingPunct="1"/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производственному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освещению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-6350" y="1285860"/>
            <a:ext cx="9150350" cy="521495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Освещенние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нормативно соответствующей характеру зри тельной работы.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постоянства и равномерности уровня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осве-щенности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производственных помещениях.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опасных и вредных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производст-х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факторов.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ослепления от источников освещения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пред-метов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поле зрения.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Надежность и простота в эксплуатации, экономичность и эстетичность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9143999" cy="695308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производственного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52400" y="1214422"/>
          <a:ext cx="8839200" cy="518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7514"/>
            <a:ext cx="9144000" cy="582594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Естественное - освещение помещений прямым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отра-женным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солнечным светом неба, которое проникает через проемы в конструкциях.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Искусственное - освещение в темные и переходные часы суток, при недостаточном естественного освещении.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Комбинированное - в светлое время суток одновременно используется естественное и искусственное освещение.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и нормирование естественного освещения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428736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ts val="3000"/>
              </a:lnSpc>
            </a:pPr>
            <a:r>
              <a:rPr lang="ru-RU" sz="2400" dirty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Естественное освещение непостоянно в течение суток и поэтому его оценивают относительной величиной - коэффициентом </a:t>
            </a:r>
            <a:r>
              <a:rPr lang="ru-RU" sz="2400" dirty="0" err="1" smtClean="0">
                <a:latin typeface="Times New Roman" pitchFamily="18" charset="0"/>
              </a:rPr>
              <a:t>естест-венной</a:t>
            </a:r>
            <a:r>
              <a:rPr lang="ru-RU" sz="2400" dirty="0" smtClean="0">
                <a:latin typeface="Times New Roman" pitchFamily="18" charset="0"/>
              </a:rPr>
              <a:t> освещённости КЕО в %. </a:t>
            </a:r>
            <a:endParaRPr lang="ru-RU" sz="2400" dirty="0">
              <a:latin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306763" y="2714625"/>
          <a:ext cx="2825750" cy="917575"/>
        </p:xfrm>
        <a:graphic>
          <a:graphicData uri="http://schemas.openxmlformats.org/presentationml/2006/ole">
            <p:oleObj spid="_x0000_s37890" name="Формула" r:id="rId5" imgW="1091880" imgH="444240" progId="">
              <p:embed/>
            </p:oleObj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7861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i="1" dirty="0" err="1" smtClean="0">
                <a:latin typeface="Times New Roman" pitchFamily="18" charset="0"/>
              </a:rPr>
              <a:t>Е</a:t>
            </a:r>
            <a:r>
              <a:rPr lang="ru-RU" sz="2800" i="1" baseline="-25000" dirty="0" err="1" smtClean="0">
                <a:latin typeface="Times New Roman" pitchFamily="18" charset="0"/>
              </a:rPr>
              <a:t>вн</a:t>
            </a:r>
            <a:r>
              <a:rPr lang="ru-RU" sz="2800" i="1" dirty="0" smtClean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- освещённость в данной точке помещения, лк;</a:t>
            </a:r>
            <a:br>
              <a:rPr lang="ru-RU" sz="2800" i="1" dirty="0">
                <a:latin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</a:rPr>
              <a:t>Е</a:t>
            </a:r>
            <a:r>
              <a:rPr lang="ru-RU" sz="2800" i="1" baseline="-25000" dirty="0" err="1" smtClean="0">
                <a:latin typeface="Times New Roman" pitchFamily="18" charset="0"/>
              </a:rPr>
              <a:t>нар</a:t>
            </a:r>
            <a:r>
              <a:rPr lang="ru-RU" sz="2800" i="1" dirty="0" smtClean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- одновременная освещённость от небосвода, лк.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4953000"/>
            <a:ext cx="2057400" cy="1371600"/>
            <a:chOff x="3600" y="3120"/>
            <a:chExt cx="1296" cy="864"/>
          </a:xfrm>
        </p:grpSpPr>
        <p:sp>
          <p:nvSpPr>
            <p:cNvPr id="10272" name="Line 7"/>
            <p:cNvSpPr>
              <a:spLocks noChangeShapeType="1"/>
            </p:cNvSpPr>
            <p:nvPr/>
          </p:nvSpPr>
          <p:spPr bwMode="auto">
            <a:xfrm flipV="1">
              <a:off x="3648" y="331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8"/>
            <p:cNvSpPr>
              <a:spLocks noChangeShapeType="1"/>
            </p:cNvSpPr>
            <p:nvPr/>
          </p:nvSpPr>
          <p:spPr bwMode="auto">
            <a:xfrm>
              <a:off x="3648" y="3312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9"/>
            <p:cNvSpPr>
              <a:spLocks noChangeShapeType="1"/>
            </p:cNvSpPr>
            <p:nvPr/>
          </p:nvSpPr>
          <p:spPr bwMode="auto">
            <a:xfrm>
              <a:off x="4896" y="331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10"/>
            <p:cNvSpPr>
              <a:spLocks noChangeShapeType="1"/>
            </p:cNvSpPr>
            <p:nvPr/>
          </p:nvSpPr>
          <p:spPr bwMode="auto">
            <a:xfrm flipH="1">
              <a:off x="3648" y="3984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Rectangle 11"/>
            <p:cNvSpPr>
              <a:spLocks noChangeArrowheads="1"/>
            </p:cNvSpPr>
            <p:nvPr/>
          </p:nvSpPr>
          <p:spPr bwMode="auto">
            <a:xfrm>
              <a:off x="3600" y="3360"/>
              <a:ext cx="4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12"/>
            <p:cNvSpPr>
              <a:spLocks noChangeShapeType="1"/>
            </p:cNvSpPr>
            <p:nvPr/>
          </p:nvSpPr>
          <p:spPr bwMode="auto">
            <a:xfrm>
              <a:off x="3648" y="388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13"/>
            <p:cNvSpPr>
              <a:spLocks noChangeShapeType="1"/>
            </p:cNvSpPr>
            <p:nvPr/>
          </p:nvSpPr>
          <p:spPr bwMode="auto">
            <a:xfrm flipV="1">
              <a:off x="3648" y="3132"/>
              <a:ext cx="672" cy="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14"/>
            <p:cNvSpPr>
              <a:spLocks noChangeShapeType="1"/>
            </p:cNvSpPr>
            <p:nvPr/>
          </p:nvSpPr>
          <p:spPr bwMode="auto">
            <a:xfrm flipH="1" flipV="1">
              <a:off x="4320" y="312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9" name="Arc 15"/>
          <p:cNvSpPr>
            <a:spLocks/>
          </p:cNvSpPr>
          <p:nvPr/>
        </p:nvSpPr>
        <p:spPr bwMode="auto">
          <a:xfrm rot="10127529">
            <a:off x="5943600" y="4878388"/>
            <a:ext cx="1671638" cy="1289050"/>
          </a:xfrm>
          <a:custGeom>
            <a:avLst/>
            <a:gdLst>
              <a:gd name="T0" fmla="*/ 0 w 20925"/>
              <a:gd name="T1" fmla="*/ 0 h 21600"/>
              <a:gd name="T2" fmla="*/ 1671638 w 20925"/>
              <a:gd name="T3" fmla="*/ 969234 h 21600"/>
              <a:gd name="T4" fmla="*/ 0 w 20925"/>
              <a:gd name="T5" fmla="*/ 1289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25" h="21600" fill="none" extrusionOk="0">
                <a:moveTo>
                  <a:pt x="-1" y="0"/>
                </a:moveTo>
                <a:cubicBezTo>
                  <a:pt x="9865" y="0"/>
                  <a:pt x="18477" y="6684"/>
                  <a:pt x="20924" y="16241"/>
                </a:cubicBezTo>
              </a:path>
              <a:path w="20925" h="21600" stroke="0" extrusionOk="0">
                <a:moveTo>
                  <a:pt x="-1" y="0"/>
                </a:moveTo>
                <a:cubicBezTo>
                  <a:pt x="9865" y="0"/>
                  <a:pt x="18477" y="6684"/>
                  <a:pt x="20924" y="162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772400" y="5105400"/>
            <a:ext cx="1371600" cy="1447800"/>
            <a:chOff x="4896" y="3216"/>
            <a:chExt cx="864" cy="912"/>
          </a:xfrm>
        </p:grpSpPr>
        <p:sp>
          <p:nvSpPr>
            <p:cNvPr id="10267" name="Line 17"/>
            <p:cNvSpPr>
              <a:spLocks noChangeShapeType="1"/>
            </p:cNvSpPr>
            <p:nvPr/>
          </p:nvSpPr>
          <p:spPr bwMode="auto">
            <a:xfrm>
              <a:off x="4896" y="38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Line 18"/>
            <p:cNvSpPr>
              <a:spLocks noChangeShapeType="1"/>
            </p:cNvSpPr>
            <p:nvPr/>
          </p:nvSpPr>
          <p:spPr bwMode="auto">
            <a:xfrm>
              <a:off x="4896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Line 19"/>
            <p:cNvSpPr>
              <a:spLocks noChangeShapeType="1"/>
            </p:cNvSpPr>
            <p:nvPr/>
          </p:nvSpPr>
          <p:spPr bwMode="auto">
            <a:xfrm flipV="1">
              <a:off x="5088" y="38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Line 20"/>
            <p:cNvSpPr>
              <a:spLocks noChangeShapeType="1"/>
            </p:cNvSpPr>
            <p:nvPr/>
          </p:nvSpPr>
          <p:spPr bwMode="auto">
            <a:xfrm>
              <a:off x="5088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Text Box 21"/>
            <p:cNvSpPr txBox="1">
              <a:spLocks noChangeArrowheads="1"/>
            </p:cNvSpPr>
            <p:nvPr/>
          </p:nvSpPr>
          <p:spPr bwMode="auto">
            <a:xfrm>
              <a:off x="4992" y="321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solidFill>
                    <a:srgbClr val="FF0000"/>
                  </a:solidFill>
                  <a:latin typeface="Times New Roman" pitchFamily="18" charset="0"/>
                </a:rPr>
                <a:t>Е</a:t>
              </a:r>
              <a:r>
                <a:rPr lang="ru-RU" sz="2400" b="1" baseline="-25000">
                  <a:solidFill>
                    <a:srgbClr val="FF0000"/>
                  </a:solidFill>
                  <a:latin typeface="Times New Roman" pitchFamily="18" charset="0"/>
                </a:rPr>
                <a:t>норма</a:t>
              </a:r>
              <a:endParaRPr lang="ru-RU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-32" y="4786322"/>
            <a:ext cx="4773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Величина КЕО измеряется </a:t>
            </a:r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</a:rPr>
              <a:t>нес-кольких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точках по </a:t>
            </a:r>
            <a:r>
              <a:rPr lang="ru-RU" sz="2400" dirty="0" smtClean="0">
                <a:latin typeface="Times New Roman" pitchFamily="18" charset="0"/>
              </a:rPr>
              <a:t>продольному </a:t>
            </a:r>
            <a:r>
              <a:rPr lang="ru-RU" sz="2400" dirty="0">
                <a:latin typeface="Times New Roman" pitchFamily="18" charset="0"/>
              </a:rPr>
              <a:t>разрезу </a:t>
            </a:r>
            <a:r>
              <a:rPr lang="ru-RU" sz="2400" dirty="0" smtClean="0">
                <a:latin typeface="Times New Roman" pitchFamily="18" charset="0"/>
              </a:rPr>
              <a:t>помещения и с нормой </a:t>
            </a:r>
            <a:r>
              <a:rPr lang="ru-RU" sz="2400" dirty="0">
                <a:latin typeface="Times New Roman" pitchFamily="18" charset="0"/>
              </a:rPr>
              <a:t>сравнивается  </a:t>
            </a:r>
            <a:r>
              <a:rPr lang="ru-RU" sz="2400" dirty="0" smtClean="0">
                <a:latin typeface="Times New Roman" pitchFamily="18" charset="0"/>
              </a:rPr>
              <a:t>минимальная </a:t>
            </a:r>
            <a:r>
              <a:rPr lang="ru-RU" sz="2400" dirty="0" err="1" smtClean="0">
                <a:latin typeface="Times New Roman" pitchFamily="18" charset="0"/>
              </a:rPr>
              <a:t>вели-чина</a:t>
            </a:r>
            <a:r>
              <a:rPr lang="ru-RU" sz="2400" dirty="0">
                <a:latin typeface="Times New Roman" pitchFamily="18" charset="0"/>
              </a:rPr>
              <a:t>. 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429124" y="6357958"/>
            <a:ext cx="4714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200" b="1" dirty="0">
                <a:latin typeface="Times New Roman" pitchFamily="18" charset="0"/>
              </a:rPr>
              <a:t>Нормы задают от точности работы.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00600" y="5181600"/>
            <a:ext cx="2819400" cy="990600"/>
            <a:chOff x="3024" y="3264"/>
            <a:chExt cx="1776" cy="624"/>
          </a:xfrm>
        </p:grpSpPr>
        <p:sp>
          <p:nvSpPr>
            <p:cNvPr id="10253" name="Line 25"/>
            <p:cNvSpPr>
              <a:spLocks noChangeShapeType="1"/>
            </p:cNvSpPr>
            <p:nvPr/>
          </p:nvSpPr>
          <p:spPr bwMode="auto">
            <a:xfrm>
              <a:off x="3792" y="35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Line 26"/>
            <p:cNvSpPr>
              <a:spLocks noChangeShapeType="1"/>
            </p:cNvSpPr>
            <p:nvPr/>
          </p:nvSpPr>
          <p:spPr bwMode="auto">
            <a:xfrm>
              <a:off x="4032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Line 27"/>
            <p:cNvSpPr>
              <a:spLocks noChangeShapeType="1"/>
            </p:cNvSpPr>
            <p:nvPr/>
          </p:nvSpPr>
          <p:spPr bwMode="auto">
            <a:xfrm>
              <a:off x="4272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28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Line 29"/>
            <p:cNvSpPr>
              <a:spLocks noChangeShapeType="1"/>
            </p:cNvSpPr>
            <p:nvPr/>
          </p:nvSpPr>
          <p:spPr bwMode="auto">
            <a:xfrm>
              <a:off x="4752" y="37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Text Box 30"/>
            <p:cNvSpPr txBox="1">
              <a:spLocks noChangeArrowheads="1"/>
            </p:cNvSpPr>
            <p:nvPr/>
          </p:nvSpPr>
          <p:spPr bwMode="auto">
            <a:xfrm>
              <a:off x="4224" y="336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Е</a:t>
              </a:r>
              <a:r>
                <a:rPr lang="ru-RU" sz="2400" b="1" baseline="-25000">
                  <a:latin typeface="Times New Roman" pitchFamily="18" charset="0"/>
                </a:rPr>
                <a:t>вн</a:t>
              </a:r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10259" name="AutoShape 31"/>
            <p:cNvSpPr>
              <a:spLocks noChangeArrowheads="1"/>
            </p:cNvSpPr>
            <p:nvPr/>
          </p:nvSpPr>
          <p:spPr bwMode="auto">
            <a:xfrm>
              <a:off x="3120" y="3600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Text Box 32"/>
            <p:cNvSpPr txBox="1">
              <a:spLocks noChangeArrowheads="1"/>
            </p:cNvSpPr>
            <p:nvPr/>
          </p:nvSpPr>
          <p:spPr bwMode="auto">
            <a:xfrm>
              <a:off x="3024" y="326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Е</a:t>
              </a:r>
              <a:r>
                <a:rPr lang="ru-RU" sz="2400" b="1" baseline="-25000">
                  <a:latin typeface="Times New Roman" pitchFamily="18" charset="0"/>
                </a:rPr>
                <a:t>нар</a:t>
              </a:r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10261" name="AutoShape 33"/>
            <p:cNvSpPr>
              <a:spLocks noChangeArrowheads="1"/>
            </p:cNvSpPr>
            <p:nvPr/>
          </p:nvSpPr>
          <p:spPr bwMode="auto">
            <a:xfrm>
              <a:off x="3744" y="3456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34"/>
            <p:cNvSpPr>
              <a:spLocks noChangeArrowheads="1"/>
            </p:cNvSpPr>
            <p:nvPr/>
          </p:nvSpPr>
          <p:spPr bwMode="auto">
            <a:xfrm>
              <a:off x="3984" y="3600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35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36"/>
            <p:cNvSpPr>
              <a:spLocks noChangeArrowheads="1"/>
            </p:cNvSpPr>
            <p:nvPr/>
          </p:nvSpPr>
          <p:spPr bwMode="auto">
            <a:xfrm>
              <a:off x="4464" y="374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37"/>
            <p:cNvSpPr>
              <a:spLocks noChangeArrowheads="1"/>
            </p:cNvSpPr>
            <p:nvPr/>
          </p:nvSpPr>
          <p:spPr bwMode="auto">
            <a:xfrm>
              <a:off x="4704" y="374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38"/>
            <p:cNvSpPr>
              <a:spLocks noChangeArrowheads="1"/>
            </p:cNvSpPr>
            <p:nvPr/>
          </p:nvSpPr>
          <p:spPr bwMode="auto">
            <a:xfrm>
              <a:off x="3312" y="374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7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69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4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7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2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79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2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69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37000"/>
      <p:bldP spid="6149" grpId="0" autoUpdateAnimBg="0"/>
      <p:bldP spid="6159" grpId="0" animBg="1"/>
      <p:bldP spid="6166" grpId="0" build="p" autoUpdateAnimBg="0" advAuto="3000"/>
      <p:bldP spid="61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9144000" cy="4814902"/>
          </a:xfrm>
        </p:spPr>
        <p:txBody>
          <a:bodyPr/>
          <a:lstStyle/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Боковое освещение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через световые проемы в наружных стенах. Подразделяется на одностороннее и двустороннее.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Верхнее освещение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осуществляется через отверстия в крышах, аэрационные и защитные фонари.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Комбинированное освещение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сочетание верхнего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бо-кового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31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728"/>
            <a:ext cx="4392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031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728"/>
            <a:ext cx="39608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857364"/>
            <a:ext cx="9144000" cy="49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если </a:t>
            </a:r>
            <a:r>
              <a:rPr lang="ru-RU" altLang="ru-RU" sz="2800" b="1" dirty="0">
                <a:cs typeface="Times New Roman" pitchFamily="18" charset="0"/>
              </a:rPr>
              <a:t>смешать</a:t>
            </a:r>
            <a:r>
              <a:rPr lang="ru-RU" altLang="ru-RU" sz="2800" dirty="0">
                <a:cs typeface="Times New Roman" pitchFamily="18" charset="0"/>
              </a:rPr>
              <a:t> цвета спектра, например, собрав его свет линзой, то </a:t>
            </a:r>
            <a:r>
              <a:rPr lang="ru-RU" altLang="ru-RU" sz="2800" b="1" dirty="0">
                <a:cs typeface="Times New Roman" pitchFamily="18" charset="0"/>
              </a:rPr>
              <a:t>окраска получается белая</a:t>
            </a:r>
            <a:r>
              <a:rPr lang="ru-RU" altLang="ru-RU" sz="28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altLang="ru-RU" sz="2800" b="1" dirty="0" smtClean="0">
                <a:cs typeface="Times New Roman" pitchFamily="18" charset="0"/>
              </a:rPr>
              <a:t>выключая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b="1" dirty="0">
                <a:cs typeface="Times New Roman" pitchFamily="18" charset="0"/>
              </a:rPr>
              <a:t>некоторые цвета</a:t>
            </a:r>
            <a:r>
              <a:rPr lang="ru-RU" altLang="ru-RU" sz="2800" dirty="0">
                <a:cs typeface="Times New Roman" pitchFamily="18" charset="0"/>
              </a:rPr>
              <a:t> перед тем, как соединить остальные, можно получить </a:t>
            </a:r>
            <a:r>
              <a:rPr lang="ru-RU" altLang="ru-RU" sz="2800" b="1" dirty="0">
                <a:cs typeface="Times New Roman" pitchFamily="18" charset="0"/>
              </a:rPr>
              <a:t>окрашенный </a:t>
            </a:r>
            <a:r>
              <a:rPr lang="ru-RU" altLang="ru-RU" sz="2800" b="1" dirty="0" smtClean="0">
                <a:cs typeface="Times New Roman" pitchFamily="18" charset="0"/>
              </a:rPr>
              <a:t>свет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itchFamily="18" charset="0"/>
              </a:rPr>
              <a:t> </a:t>
            </a:r>
            <a:endParaRPr lang="ru-RU" altLang="ru-RU" sz="2800" dirty="0">
              <a:cs typeface="Times New Roman" pitchFamily="18" charset="0"/>
            </a:endParaRPr>
          </a:p>
          <a:p>
            <a:pPr eaLnBrk="1" hangingPunct="1">
              <a:lnSpc>
                <a:spcPts val="3500"/>
              </a:lnSpc>
            </a:pPr>
            <a:r>
              <a:rPr lang="ru-RU" altLang="ru-RU" sz="2800" b="1" u="sng" dirty="0" smtClean="0">
                <a:cs typeface="Times New Roman" pitchFamily="18" charset="0"/>
              </a:rPr>
              <a:t>Окраска </a:t>
            </a:r>
            <a:r>
              <a:rPr lang="ru-RU" altLang="ru-RU" sz="2800" b="1" u="sng" dirty="0">
                <a:cs typeface="Times New Roman" pitchFamily="18" charset="0"/>
              </a:rPr>
              <a:t>любого объекта зависит от того, какой свет идет от него к глазу наблюдателя.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 smtClean="0">
                <a:cs typeface="Times New Roman" pitchFamily="18" charset="0"/>
              </a:rPr>
              <a:t>Также зависит </a:t>
            </a:r>
            <a:r>
              <a:rPr lang="ru-RU" altLang="ru-RU" sz="2800" dirty="0">
                <a:cs typeface="Times New Roman" pitchFamily="18" charset="0"/>
              </a:rPr>
              <a:t>от </a:t>
            </a:r>
            <a:r>
              <a:rPr lang="ru-RU" altLang="ru-RU" sz="2800" dirty="0" err="1" smtClean="0">
                <a:cs typeface="Times New Roman" pitchFamily="18" charset="0"/>
              </a:rPr>
              <a:t>ха-рактера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света, падающего на объект, </a:t>
            </a:r>
            <a:r>
              <a:rPr lang="ru-RU" altLang="ru-RU" sz="2800" dirty="0" smtClean="0">
                <a:cs typeface="Times New Roman" pitchFamily="18" charset="0"/>
              </a:rPr>
              <a:t>от </a:t>
            </a:r>
            <a:r>
              <a:rPr lang="ru-RU" altLang="ru-RU" sz="2800" dirty="0">
                <a:cs typeface="Times New Roman" pitchFamily="18" charset="0"/>
              </a:rPr>
              <a:t>поверхности </a:t>
            </a:r>
            <a:r>
              <a:rPr lang="ru-RU" altLang="ru-RU" sz="2800" dirty="0" err="1" smtClean="0">
                <a:cs typeface="Times New Roman" pitchFamily="18" charset="0"/>
              </a:rPr>
              <a:t>объек</a:t>
            </a:r>
            <a:r>
              <a:rPr lang="ru-RU" altLang="ru-RU" sz="2800" dirty="0" smtClean="0">
                <a:cs typeface="Times New Roman" pitchFamily="18" charset="0"/>
              </a:rPr>
              <a:t> та</a:t>
            </a:r>
            <a:r>
              <a:rPr lang="ru-RU" altLang="ru-RU" sz="2800" dirty="0">
                <a:cs typeface="Times New Roman" pitchFamily="18" charset="0"/>
              </a:rPr>
              <a:t>, отражающей, поглощающей и пропускающей </a:t>
            </a:r>
            <a:r>
              <a:rPr lang="ru-RU" altLang="ru-RU" sz="2800" dirty="0" err="1" smtClean="0">
                <a:cs typeface="Times New Roman" pitchFamily="18" charset="0"/>
              </a:rPr>
              <a:t>отдель-ные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лучи спектра.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9132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интенсивности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>
          <a:xfrm>
            <a:off x="0" y="4138634"/>
            <a:ext cx="9144000" cy="23622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боковое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двухстороннее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б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боковое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двухстороннее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			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верхнее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					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комбинированное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05000"/>
            <a:ext cx="8715405" cy="202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9144000" cy="766746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Характеристики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100"/>
              </a:lnSpc>
              <a:spcBef>
                <a:spcPts val="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диффузность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(рассеянность) света, которая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по-ложительно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влияет на органы зрения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ts val="4100"/>
              </a:lnSpc>
              <a:spcBef>
                <a:spcPts val="0"/>
              </a:spcBef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100"/>
              </a:lnSpc>
              <a:spcBef>
                <a:spcPts val="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Интенсивность зависит от широты местности, времени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времени дня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ts val="4100"/>
              </a:lnSpc>
              <a:spcBef>
                <a:spcPts val="0"/>
              </a:spcBef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100"/>
              </a:lnSpc>
              <a:spcBef>
                <a:spcPts val="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Коэффициент естественной освещенности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КЕО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коли-чественная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оценка, отношение освещенности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помеще-нии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освещенности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снаружи.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расчетов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459106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Проектный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используется при проектировании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поме-щений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определяет площадь и количество световых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про-емов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(окон или фонарей).</a:t>
            </a: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Проверочный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 фактический коэффициент естественной освещенности. Используется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реконст-рукции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рабочих помещениях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216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назначени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14282" y="1752600"/>
          <a:ext cx="8715436" cy="467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Рабочее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предназначено для обеспечения нормального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те-чения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производственного процесса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Аварийное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продолжения работы при отключении рабочего освещения. Должно составлять 5 % от рабочего, но не менее 2 лк.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Эвакуационное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эвакуации людей из помещения при аварийном отключении рабочего освещения. Выполняется в местах, опасных для прохода, должно быть не менее 0,5 лк в помещении и 0,2 - на открытой территории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00660"/>
          </a:xfrm>
        </p:spPr>
        <p:txBody>
          <a:bodyPr/>
          <a:lstStyle/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Охранное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устраивается вдоль границ территории,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охра-няемой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ночное время персоналом. Наименьшая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допус-тимая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освещенность составляет 0,5 лк на ровной земле.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Дежурное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предусматривается в нерабочее время,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не-го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 часть светильников и других видов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освеще-ния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6025"/>
          </a:xfrm>
        </p:spPr>
        <p:txBody>
          <a:bodyPr/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расположению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752600"/>
          <a:ext cx="9144000" cy="481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123936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расположению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067800" cy="4519626"/>
          </a:xfrm>
        </p:spPr>
        <p:txBody>
          <a:bodyPr/>
          <a:lstStyle/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создается в помещениях, где по всей площади выполняются однотипные работы. Бывает равномерное или локализованное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создается светильниками, концентрирующие световой поток на рабочих местах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Комбинированное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одновременное общее и местное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ос-вещение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695308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142984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32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Характеристика  ламп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накаливания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8991600" cy="466250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распространенный вид, что относится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источ-никам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теплового излучения. Излучателем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тон-кая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вольфрамовая нить, что работает разогревается до температуры 2500 - 3000 К.</a:t>
            </a:r>
          </a:p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Излучают желто-красный спектр, который по составу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со-ответствует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дневному. Не зависят от условий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окружаю-щей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среды и колебаний напряжения.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</a:rPr>
              <a:t>Если поверхность при белом освещении окрашена в </a:t>
            </a:r>
            <a:r>
              <a:rPr lang="ru-RU" altLang="ru-RU" sz="2800" dirty="0" err="1" smtClean="0">
                <a:cs typeface="Times New Roman" pitchFamily="18" charset="0"/>
              </a:rPr>
              <a:t>опре-деленный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насыщенный цвет, значит, одни спектральные лучи падающего на нее света она отражает, а другие 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 err="1" smtClean="0">
                <a:cs typeface="Times New Roman" pitchFamily="18" charset="0"/>
              </a:rPr>
              <a:t>ак-тивно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поглощает. </a:t>
            </a:r>
          </a:p>
        </p:txBody>
      </p:sp>
      <p:pic>
        <p:nvPicPr>
          <p:cNvPr id="6147" name="Picture 3" descr="1205762849_fruits_wight-i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" y="1773238"/>
            <a:ext cx="4248150" cy="41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lack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4523365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832479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</a:rPr>
              <a:t>Если поверхность имеет черную окраску, значит, она </a:t>
            </a:r>
            <a:r>
              <a:rPr lang="ru-RU" altLang="ru-RU" sz="2800" b="1" dirty="0">
                <a:cs typeface="Times New Roman" pitchFamily="18" charset="0"/>
              </a:rPr>
              <a:t>поглощает</a:t>
            </a:r>
            <a:r>
              <a:rPr lang="ru-RU" altLang="ru-RU" sz="2800" dirty="0">
                <a:cs typeface="Times New Roman" pitchFamily="18" charset="0"/>
              </a:rPr>
              <a:t> все цвета спектра.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13158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Лампы накаливания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дешевизна,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простота,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пульсации,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нечувствительность к уменьшению напряжения,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менее чувствительны к перепадам температуры,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создают радиопомехи,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малые размеры, утилизация.</a:t>
            </a:r>
          </a:p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малый срок службы,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малая светоотдача.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238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Газоразрядные лампы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 светоотдача (100 лм/Вт),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срок службы,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получения любого спектра.</a:t>
            </a:r>
          </a:p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пульсации светового потока,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шум, 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сложность в эксплуатации,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уменьшение светового потока к концу срока службы,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габариты, 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разогрева до 15 минут,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одной лампе до 0,1 грамма ртути.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Люминесцентные лампы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Sz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Применяются в помещениях:</a:t>
            </a:r>
          </a:p>
          <a:p>
            <a:pPr marL="0" lvl="3" indent="0" eaLnBrk="1" hangingPunct="1">
              <a:lnSpc>
                <a:spcPts val="3700"/>
              </a:lnSpc>
              <a:spcBef>
                <a:spcPts val="0"/>
              </a:spcBef>
              <a:buSzPct val="65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 выполнении точных работ, требующих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значительно-го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зрительного напряжения;</a:t>
            </a:r>
          </a:p>
          <a:p>
            <a:pPr marL="0" lvl="3" indent="0" eaLnBrk="1" hangingPunct="1">
              <a:lnSpc>
                <a:spcPts val="3700"/>
              </a:lnSpc>
              <a:spcBef>
                <a:spcPts val="0"/>
              </a:spcBef>
              <a:buSzPct val="65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 выполнении работы, связанной с различением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цвето-вых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оттенков;</a:t>
            </a:r>
          </a:p>
          <a:p>
            <a:pPr marL="0" lvl="3" indent="0" eaLnBrk="1" hangingPunct="1">
              <a:lnSpc>
                <a:spcPts val="3700"/>
              </a:lnSpc>
              <a:spcBef>
                <a:spcPts val="0"/>
              </a:spcBef>
              <a:buSzPct val="65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помещениях с постоянными пребываниями людей при недостаточном естественном освещении. 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Люминесцентные лампы чувствительны к температуре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ок-ружающего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воздуха, оптимальной величиной которой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яв-ляется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температура 20-25°. Отклонение Т от оптимального предела вызывает уменьшение светового потока лампы. При Т=0°, зажигание ламп затруднено.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газорозрядных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ламп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144000" cy="4519626"/>
          </a:xfrm>
        </p:spPr>
        <p:txBody>
          <a:bodyPr/>
          <a:lstStyle/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Источником света является электрический разряд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атмо-сфере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инертных газов и паров металлов (в основном ртути).</a:t>
            </a: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Слой люминофора на внутренней поверхности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преобра-зует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ультрафиолетовый свет разряда в видимое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5"/>
            <a:ext cx="9144000" cy="714379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i="1" u="sng" dirty="0" err="1" smtClean="0"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uk-UA" sz="32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i="1" u="sng" dirty="0" err="1" smtClean="0">
                <a:latin typeface="Times New Roman" pitchFamily="18" charset="0"/>
                <a:cs typeface="Times New Roman" pitchFamily="18" charset="0"/>
              </a:rPr>
              <a:t>газорозрядных</a:t>
            </a:r>
            <a:r>
              <a:rPr lang="uk-UA" sz="3200" b="1" i="1" u="sng" dirty="0" smtClean="0">
                <a:latin typeface="Times New Roman" pitchFamily="18" charset="0"/>
                <a:cs typeface="Times New Roman" pitchFamily="18" charset="0"/>
              </a:rPr>
              <a:t>  ламп</a:t>
            </a:r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572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газорозрядных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ламп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22"/>
            <a:ext cx="9144000" cy="528641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3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значительная световая отдача (40 - 110 лм/Вт), большой срок службы (8 - 12 тыс. час.), спектр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из-лучения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близок к естественному.</a:t>
            </a:r>
          </a:p>
          <a:p>
            <a:pPr marL="0" indent="0" algn="just" eaLnBrk="1" hangingPunct="1">
              <a:lnSpc>
                <a:spcPts val="43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3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включаются через пусковых устройство, дол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период зажигания, значительные колебания светового потока (50-100%), стробоскопический эффект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враща-ющихся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деталей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6025"/>
          </a:xfrm>
        </p:spPr>
        <p:txBody>
          <a:bodyPr/>
          <a:lstStyle/>
          <a:p>
            <a:pPr algn="just" eaLnBrk="1" hangingPunct="1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Светильник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световой прибор, состоящий из источника света и осветительной арматуры.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50019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	Типы светильников: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- УПД; б - УПМ-15; в - НСП-07; г - ПО-02 (шар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мо-лочного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стекла);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ВЗГ; е - ЛОУ; ж - ПВЛП.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357298"/>
            <a:ext cx="90633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216025"/>
          </a:xfrm>
        </p:spPr>
        <p:txBody>
          <a:bodyPr/>
          <a:lstStyle/>
          <a:p>
            <a:pPr algn="ctr" eaLnBrk="1" hangingPunct="1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свето-технические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светильников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marL="0" indent="-431800" algn="just" eaLnBrk="1" hangingPunct="1">
              <a:lnSpc>
                <a:spcPts val="4400"/>
              </a:lnSpc>
              <a:spcBef>
                <a:spcPct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lnSpc>
                <a:spcPts val="4400"/>
              </a:lnSpc>
              <a:spcBef>
                <a:spcPct val="0"/>
              </a:spcBef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lnSpc>
                <a:spcPts val="44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Коэффициент полезного действия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отношение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свето-вого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потока светильника к световому потоку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установ-ленной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нем лампы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16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Свето-технические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светильников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1928826"/>
          </a:xfrm>
        </p:spPr>
        <p:txBody>
          <a:bodyPr/>
          <a:lstStyle/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Защитный угол светильника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 между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горизонта-лью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проходящей через нить накаливания, и линией,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сое-диняющей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нить накала с противоположным краем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осве-тительной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аппаратуры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643314"/>
            <a:ext cx="66437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Объект 2"/>
          <p:cNvSpPr>
            <a:spLocks noGrp="1"/>
          </p:cNvSpPr>
          <p:nvPr>
            <p:ph sz="half" idx="1"/>
          </p:nvPr>
        </p:nvSpPr>
        <p:spPr>
          <a:xfrm>
            <a:off x="76200" y="500042"/>
            <a:ext cx="3852858" cy="5519758"/>
          </a:xfrm>
        </p:spPr>
        <p:txBody>
          <a:bodyPr>
            <a:normAutofit/>
          </a:bodyPr>
          <a:lstStyle/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Кривые силы света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(КСС) могут иметь следующие формы в пространстве: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- концентрированная;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- глубокая;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косинусна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полуширокая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 - широкая;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- равномерная;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– синусная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636568"/>
            <a:ext cx="4643437" cy="57229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43240" y="541548"/>
            <a:ext cx="60007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itchFamily="18" charset="0"/>
              </a:rPr>
              <a:t>Вещества поглощающие </a:t>
            </a:r>
            <a:r>
              <a:rPr lang="ru-RU" altLang="ru-RU" sz="2800" dirty="0">
                <a:cs typeface="Times New Roman" pitchFamily="18" charset="0"/>
              </a:rPr>
              <a:t>часть </a:t>
            </a:r>
            <a:r>
              <a:rPr lang="ru-RU" altLang="ru-RU" sz="2800" dirty="0" err="1" smtClean="0">
                <a:cs typeface="Times New Roman" pitchFamily="18" charset="0"/>
              </a:rPr>
              <a:t>свето</a:t>
            </a:r>
            <a:r>
              <a:rPr lang="ru-RU" altLang="ru-RU" sz="2800" dirty="0" smtClean="0">
                <a:cs typeface="Times New Roman" pitchFamily="18" charset="0"/>
              </a:rPr>
              <a:t>- вой </a:t>
            </a:r>
            <a:r>
              <a:rPr lang="ru-RU" altLang="ru-RU" sz="2800" dirty="0">
                <a:cs typeface="Times New Roman" pitchFamily="18" charset="0"/>
              </a:rPr>
              <a:t>энергии, но и </a:t>
            </a:r>
            <a:r>
              <a:rPr lang="ru-RU" altLang="ru-RU" sz="2800" b="1" dirty="0" smtClean="0">
                <a:cs typeface="Times New Roman" pitchFamily="18" charset="0"/>
              </a:rPr>
              <a:t>излучающие </a:t>
            </a:r>
            <a:r>
              <a:rPr lang="ru-RU" altLang="ru-RU" sz="2800" b="1" dirty="0">
                <a:cs typeface="Times New Roman" pitchFamily="18" charset="0"/>
              </a:rPr>
              <a:t>ее в виде света иной </a:t>
            </a:r>
            <a:r>
              <a:rPr lang="ru-RU" altLang="ru-RU" sz="2800" b="1" dirty="0" smtClean="0">
                <a:cs typeface="Times New Roman" pitchFamily="18" charset="0"/>
              </a:rPr>
              <a:t>окраски</a:t>
            </a:r>
            <a:r>
              <a:rPr lang="ru-RU" altLang="ru-RU" sz="2800" dirty="0" smtClean="0">
                <a:cs typeface="Times New Roman" pitchFamily="18" charset="0"/>
              </a:rPr>
              <a:t> называют </a:t>
            </a:r>
            <a:r>
              <a:rPr lang="ru-RU" altLang="ru-RU" sz="2800" b="1" dirty="0" smtClean="0">
                <a:cs typeface="Times New Roman" pitchFamily="18" charset="0"/>
              </a:rPr>
              <a:t>люминесцентными</a:t>
            </a:r>
            <a:r>
              <a:rPr lang="ru-RU" altLang="ru-RU" sz="2800" b="1" dirty="0">
                <a:cs typeface="Times New Roman" pitchFamily="18" charset="0"/>
              </a:rPr>
              <a:t>.</a:t>
            </a:r>
            <a:r>
              <a:rPr lang="ru-RU" alt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7171" name="Picture 3" descr="010335161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41272"/>
            <a:ext cx="3071834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rst_01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000240"/>
            <a:ext cx="1428728" cy="466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3143249"/>
            <a:ext cx="7715272" cy="31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ts val="3360"/>
              </a:lnSpc>
              <a:spcBef>
                <a:spcPts val="600"/>
              </a:spcBef>
            </a:pPr>
            <a:r>
              <a:rPr lang="ru-RU" altLang="ru-RU" sz="2800" dirty="0">
                <a:cs typeface="Times New Roman" pitchFamily="18" charset="0"/>
              </a:rPr>
              <a:t>Свет, поглощаемый веществом, преобразуется в </a:t>
            </a:r>
            <a:r>
              <a:rPr lang="ru-RU" altLang="ru-RU" sz="2800" b="1" dirty="0">
                <a:cs typeface="Times New Roman" pitchFamily="18" charset="0"/>
              </a:rPr>
              <a:t>тепловую энергию</a:t>
            </a:r>
            <a:r>
              <a:rPr lang="ru-RU" altLang="ru-RU" sz="2800" dirty="0">
                <a:cs typeface="Times New Roman" pitchFamily="18" charset="0"/>
              </a:rPr>
              <a:t>. В 1800 году </a:t>
            </a:r>
            <a:r>
              <a:rPr lang="ru-RU" altLang="ru-RU" sz="2800" dirty="0" smtClean="0">
                <a:cs typeface="Times New Roman" pitchFamily="18" charset="0"/>
              </a:rPr>
              <a:t>англ. астроном У.Гершель </a:t>
            </a:r>
            <a:r>
              <a:rPr lang="ru-RU" altLang="ru-RU" sz="2800" dirty="0">
                <a:cs typeface="Times New Roman" pitchFamily="18" charset="0"/>
              </a:rPr>
              <a:t>открыл невидимый компонент </a:t>
            </a:r>
            <a:r>
              <a:rPr lang="ru-RU" altLang="ru-RU" sz="2800" dirty="0" err="1" smtClean="0">
                <a:cs typeface="Times New Roman" pitchFamily="18" charset="0"/>
              </a:rPr>
              <a:t>сол-нечного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света в результате </a:t>
            </a:r>
            <a:r>
              <a:rPr lang="ru-RU" altLang="ru-RU" sz="2800" dirty="0" smtClean="0">
                <a:cs typeface="Times New Roman" pitchFamily="18" charset="0"/>
              </a:rPr>
              <a:t>нагревания </a:t>
            </a:r>
            <a:r>
              <a:rPr lang="ru-RU" altLang="ru-RU" sz="2800" dirty="0">
                <a:cs typeface="Times New Roman" pitchFamily="18" charset="0"/>
              </a:rPr>
              <a:t>на </a:t>
            </a:r>
            <a:r>
              <a:rPr lang="ru-RU" altLang="ru-RU" sz="2800" dirty="0" smtClean="0">
                <a:cs typeface="Times New Roman" pitchFamily="18" charset="0"/>
              </a:rPr>
              <a:t>солнце </a:t>
            </a:r>
            <a:r>
              <a:rPr lang="ru-RU" altLang="ru-RU" sz="2800" dirty="0">
                <a:cs typeface="Times New Roman" pitchFamily="18" charset="0"/>
              </a:rPr>
              <a:t>шарика термометра. Компонент этот </a:t>
            </a:r>
            <a:r>
              <a:rPr lang="ru-RU" altLang="ru-RU" sz="2800" dirty="0" smtClean="0">
                <a:cs typeface="Times New Roman" pitchFamily="18" charset="0"/>
              </a:rPr>
              <a:t>находился </a:t>
            </a:r>
            <a:r>
              <a:rPr lang="ru-RU" altLang="ru-RU" sz="2800" dirty="0">
                <a:cs typeface="Times New Roman" pitchFamily="18" charset="0"/>
              </a:rPr>
              <a:t>за пределами </a:t>
            </a:r>
            <a:r>
              <a:rPr lang="ru-RU" altLang="ru-RU" sz="2800" dirty="0" smtClean="0">
                <a:cs typeface="Times New Roman" pitchFamily="18" charset="0"/>
              </a:rPr>
              <a:t>красной </a:t>
            </a:r>
            <a:r>
              <a:rPr lang="ru-RU" altLang="ru-RU" sz="2800" dirty="0">
                <a:cs typeface="Times New Roman" pitchFamily="18" charset="0"/>
              </a:rPr>
              <a:t>части спектра, </a:t>
            </a:r>
            <a:r>
              <a:rPr lang="ru-RU" altLang="ru-RU" sz="2800" dirty="0" smtClean="0">
                <a:cs typeface="Times New Roman" pitchFamily="18" charset="0"/>
              </a:rPr>
              <a:t>и назван </a:t>
            </a:r>
            <a:r>
              <a:rPr lang="ru-RU" altLang="ru-RU" sz="2800" dirty="0">
                <a:cs typeface="Times New Roman" pitchFamily="18" charset="0"/>
              </a:rPr>
              <a:t>«</a:t>
            </a:r>
            <a:r>
              <a:rPr lang="ru-RU" altLang="ru-RU" sz="2800" b="1" dirty="0">
                <a:cs typeface="Times New Roman" pitchFamily="18" charset="0"/>
              </a:rPr>
              <a:t>инфракрасным</a:t>
            </a:r>
            <a:r>
              <a:rPr lang="ru-RU" altLang="ru-RU" sz="2800" dirty="0">
                <a:cs typeface="Times New Roman" pitchFamily="18" charset="0"/>
              </a:rPr>
              <a:t>» (ниже красного) светом.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618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969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Санитарно-гигиенические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915399" cy="55248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9646"/>
                <a:gridCol w="955221"/>
                <a:gridCol w="557213"/>
                <a:gridCol w="1083873"/>
                <a:gridCol w="891245"/>
                <a:gridCol w="790291"/>
                <a:gridCol w="732073"/>
                <a:gridCol w="960217"/>
                <a:gridCol w="875620"/>
              </a:tblGrid>
              <a:tr h="52177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Зрительной работы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Наименьший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распознавания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Разряд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зрительной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Искусственное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Комбинированное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8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Освещенность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лк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КПО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598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верхнем или комбинированном освещении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Стеденй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– 200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ходом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производст-венного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процесса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uk-UA" sz="16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lang="uk-UA" sz="16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7858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Нормирование и расчет  искусственного освещения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сводится к решению следующих вопросов: </a:t>
            </a:r>
          </a:p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системы освещения;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типа источников света;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нормы освещенности;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типа светильников;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расчет освещенности на рабочих местах;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уточнение размещения и числа светильников;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одиночной мощности ламп.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381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Расчет освещения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Необходимый световой поток от одной лампы накаливания или группы люминесцентных ламп</a:t>
            </a:r>
          </a:p>
          <a:p>
            <a:pPr marL="609600" indent="-609600" eaLnBrk="1" hangingPunct="1">
              <a:buSzTx/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SzTx/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S·z·k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/ N</a:t>
            </a:r>
            <a:r>
              <a:rPr lang="ru-RU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η,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SzTx/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нормированная минимально допустимая  освещенность, лк, определяется нормативом;</a:t>
            </a:r>
          </a:p>
          <a:p>
            <a:pPr marL="609600" indent="-609600" eaLnBrk="1" hangingPunct="1">
              <a:buSzTx/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площадь освещаемого помещения,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826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Расчет освещения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5786454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609600" indent="-609600" algn="ctr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S·z·k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 N</a:t>
            </a:r>
            <a:r>
              <a:rPr lang="ru-RU" sz="2800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η,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 неравномерности освещения, который зависит от типа ламп: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для ламп накаливания и дуговых ртутных ламп – 1,15,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для люминесцентных ламп – 1,1.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 запаса, учитывающий запыление светильников и снижение светоотдачи в процессе эксплуатации.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Рекомендуется в нормативах (обычно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1,3 -1,8);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Расчет освещения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S·z·k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 N</a:t>
            </a:r>
            <a:r>
              <a:rPr lang="ru-RU" sz="2800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η,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число светильников в помещении;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коэффициент затенения (вводится в расчет только при наличии крупногабаритного оборудования);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коэффициент использования светового потока ламп, учитывающий долю общего светового потока, приходящуюся на расчетную плоскость. Зависит: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типа светильника, 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коэффициента отражения потолка и стен,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высоты подвеса светильников, 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размеров помещения.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90600"/>
            <a:ext cx="8701118" cy="5181600"/>
          </a:xfrm>
        </p:spPr>
        <p:txBody>
          <a:bodyPr>
            <a:normAutofit/>
          </a:bodyPr>
          <a:lstStyle/>
          <a:p>
            <a:pPr marL="571500" indent="-571500" eaLnBrk="1" hangingPunct="1">
              <a:buSzTx/>
              <a:buFont typeface="Wingdings" pitchFamily="2" charset="2"/>
              <a:buAutoNum type="arabi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Раздорожный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А.А. Охрана труда и производственная безопасность: учебник. – М.: «Экзамен», 2006. – 508 с.</a:t>
            </a: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ГОСТ 12.1.005-88. ССБТ. Общие санитарно-гигиенические требования к воздуху рабочей зоны».</a:t>
            </a: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2.2.4.548-96 «Гигиенические требования к микроклимату производственных помещений».</a:t>
            </a: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23–05–95 «Естественное и искусственное освещение. Нормы проектирования». 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SzTx/>
              <a:buFont typeface="Wingdings" pitchFamily="2" charset="2"/>
              <a:buAutoNum type="arabi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42918"/>
            <a:ext cx="9144000" cy="22876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Освещение ПРОИЗВОДСТВЕННЫХ ПРЕДПРИЯТИЙ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357562"/>
            <a:ext cx="8429684" cy="175260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23-05-95 «Естественное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искусственное освещение»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496-C133-4BF5-9AFD-1B7E0DF79CD2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ЛЕШКИ 24  10  2018\ГИГИЕНЫ  24  10  2018\=Л ЕКЦИИ\ОСВЕЩЕННИЕ\ПРЕЗЕНТАЦИИ\+ ОСВЕЩЕН 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43"/>
            <a:ext cx="9095948" cy="68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Основные физиологические функции зрительного </a:t>
            </a:r>
            <a:r>
              <a:rPr lang="ru-RU" sz="2800" dirty="0" err="1" smtClean="0">
                <a:latin typeface="Times New Roman" pitchFamily="18" charset="0"/>
              </a:rPr>
              <a:t>аппара-та</a:t>
            </a:r>
            <a:r>
              <a:rPr lang="ru-RU" sz="2800" dirty="0" smtClean="0">
                <a:latin typeface="Times New Roman" pitchFamily="18" charset="0"/>
              </a:rPr>
              <a:t> и их изменения при различных условиях освещенности.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</a:rPr>
              <a:t>Освещенность</a:t>
            </a:r>
            <a:r>
              <a:rPr lang="ru-RU" sz="2800" dirty="0" smtClean="0">
                <a:latin typeface="Times New Roman" pitchFamily="18" charset="0"/>
              </a:rPr>
              <a:t> - плотность светового потока на </a:t>
            </a:r>
            <a:r>
              <a:rPr lang="ru-RU" sz="2800" dirty="0" err="1" smtClean="0">
                <a:latin typeface="Times New Roman" pitchFamily="18" charset="0"/>
              </a:rPr>
              <a:t>освеща-емой</a:t>
            </a:r>
            <a:r>
              <a:rPr lang="ru-RU" sz="2800" dirty="0" smtClean="0">
                <a:latin typeface="Times New Roman" pitchFamily="18" charset="0"/>
              </a:rPr>
              <a:t> поверхности. Измеряется в люксах (лк).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</a:rPr>
              <a:t>Световой поток</a:t>
            </a:r>
            <a:r>
              <a:rPr lang="ru-RU" sz="2800" dirty="0" smtClean="0">
                <a:latin typeface="Times New Roman" pitchFamily="18" charset="0"/>
              </a:rPr>
              <a:t> - мощность лучистой энергии, </a:t>
            </a:r>
            <a:r>
              <a:rPr lang="ru-RU" sz="2800" dirty="0" err="1" smtClean="0">
                <a:latin typeface="Times New Roman" pitchFamily="18" charset="0"/>
              </a:rPr>
              <a:t>оценива-емая</a:t>
            </a:r>
            <a:r>
              <a:rPr lang="ru-RU" sz="2800" dirty="0" smtClean="0">
                <a:latin typeface="Times New Roman" pitchFamily="18" charset="0"/>
              </a:rPr>
              <a:t> по световому ощущению, которое она производит. Измеряется в люменах (лм).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9" name="Group 59"/>
          <p:cNvGraphicFramePr>
            <a:graphicFrameLocks noGrp="1"/>
          </p:cNvGraphicFramePr>
          <p:nvPr>
            <p:ph type="tbl" idx="1"/>
          </p:nvPr>
        </p:nvGraphicFramePr>
        <p:xfrm>
          <a:off x="76200" y="589835"/>
          <a:ext cx="8924956" cy="59109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67238"/>
                <a:gridCol w="4357718"/>
              </a:tblGrid>
              <a:tr h="990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 глаза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 зависят от освещенности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Острота зрения (разрешающая способность глаза).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при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увеличе-нии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освещенности  до 150лк.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восприятия (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льное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время, за которое глаз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разлиает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мелкие детали).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при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освещен-ности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2000 - 10000 лк.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Контрастная чувствительность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(способность различать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полу-тона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полуоттенки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при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увеличе-нии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освещенности до 1000-1500 лк.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ясного видения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с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увеличени-ем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освещенности.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"/>
            <a:ext cx="5786446" cy="28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120"/>
              </a:lnSpc>
            </a:pPr>
            <a:r>
              <a:rPr lang="ru-RU" altLang="ru-RU" sz="2800" dirty="0" smtClean="0">
                <a:cs typeface="Times New Roman" pitchFamily="18" charset="0"/>
              </a:rPr>
              <a:t>Гамма </a:t>
            </a:r>
            <a:r>
              <a:rPr lang="ru-RU" altLang="ru-RU" sz="2800" dirty="0">
                <a:cs typeface="Times New Roman" pitchFamily="18" charset="0"/>
              </a:rPr>
              <a:t>красок рождается в </a:t>
            </a:r>
            <a:r>
              <a:rPr lang="ru-RU" altLang="ru-RU" sz="2800" dirty="0" smtClean="0">
                <a:cs typeface="Times New Roman" pitchFamily="18" charset="0"/>
              </a:rPr>
              <a:t>мыльном пузыре</a:t>
            </a:r>
            <a:r>
              <a:rPr lang="ru-RU" altLang="ru-RU" sz="2800" dirty="0">
                <a:cs typeface="Times New Roman" pitchFamily="18" charset="0"/>
              </a:rPr>
              <a:t>. Свет, </a:t>
            </a:r>
            <a:r>
              <a:rPr lang="ru-RU" altLang="ru-RU" sz="2800" dirty="0" smtClean="0">
                <a:cs typeface="Times New Roman" pitchFamily="18" charset="0"/>
              </a:rPr>
              <a:t>отраженный </a:t>
            </a:r>
            <a:r>
              <a:rPr lang="ru-RU" altLang="ru-RU" sz="2800" dirty="0">
                <a:cs typeface="Times New Roman" pitchFamily="18" charset="0"/>
              </a:rPr>
              <a:t>от </a:t>
            </a:r>
            <a:r>
              <a:rPr lang="ru-RU" altLang="ru-RU" sz="2800" dirty="0" err="1" smtClean="0">
                <a:cs typeface="Times New Roman" pitchFamily="18" charset="0"/>
              </a:rPr>
              <a:t>внут-ренней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поверхности пузыря, </a:t>
            </a:r>
            <a:r>
              <a:rPr lang="ru-RU" altLang="ru-RU" sz="2800" dirty="0" err="1" smtClean="0">
                <a:cs typeface="Times New Roman" pitchFamily="18" charset="0"/>
              </a:rPr>
              <a:t>смеши-вается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со светом, </a:t>
            </a:r>
            <a:r>
              <a:rPr lang="ru-RU" altLang="ru-RU" sz="2800" dirty="0" smtClean="0">
                <a:cs typeface="Times New Roman" pitchFamily="18" charset="0"/>
              </a:rPr>
              <a:t>отраженным </a:t>
            </a:r>
            <a:r>
              <a:rPr lang="ru-RU" altLang="ru-RU" sz="2800" dirty="0">
                <a:cs typeface="Times New Roman" pitchFamily="18" charset="0"/>
              </a:rPr>
              <a:t>от его внешней </a:t>
            </a:r>
            <a:r>
              <a:rPr lang="ru-RU" altLang="ru-RU" sz="2800" dirty="0" smtClean="0">
                <a:cs typeface="Times New Roman" pitchFamily="18" charset="0"/>
              </a:rPr>
              <a:t>поверхности. </a:t>
            </a:r>
            <a:r>
              <a:rPr lang="ru-RU" altLang="ru-RU" sz="2800" dirty="0" err="1" smtClean="0">
                <a:cs typeface="Times New Roman" pitchFamily="18" charset="0"/>
              </a:rPr>
              <a:t>Интенсив-ность</a:t>
            </a:r>
            <a:r>
              <a:rPr lang="ru-RU" altLang="ru-RU" sz="2800" dirty="0" smtClean="0">
                <a:cs typeface="Times New Roman" pitchFamily="18" charset="0"/>
              </a:rPr>
              <a:t> цвета зависит </a:t>
            </a:r>
            <a:r>
              <a:rPr lang="ru-RU" altLang="ru-RU" sz="2800" dirty="0">
                <a:cs typeface="Times New Roman" pitchFamily="18" charset="0"/>
              </a:rPr>
              <a:t>от толщины </a:t>
            </a:r>
            <a:r>
              <a:rPr lang="ru-RU" altLang="ru-RU" sz="2800" dirty="0" err="1" smtClean="0">
                <a:cs typeface="Times New Roman" pitchFamily="18" charset="0"/>
              </a:rPr>
              <a:t>по-верхности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и </a:t>
            </a:r>
            <a:r>
              <a:rPr lang="ru-RU" altLang="ru-RU" sz="2800" dirty="0" smtClean="0">
                <a:cs typeface="Times New Roman" pitchFamily="18" charset="0"/>
              </a:rPr>
              <a:t>угла зрения</a:t>
            </a:r>
            <a:r>
              <a:rPr lang="ru-RU" alt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8195" name="Picture 3" descr="0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1439"/>
            <a:ext cx="3357586" cy="2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928934"/>
            <a:ext cx="914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360"/>
              </a:lnSpc>
            </a:pPr>
            <a:r>
              <a:rPr lang="ru-RU" altLang="ru-RU" sz="2800" b="1" dirty="0">
                <a:cs typeface="Times New Roman" pitchFamily="18" charset="0"/>
              </a:rPr>
              <a:t>Ультрафиолетовый свет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невидимый компонент света, </a:t>
            </a:r>
            <a:r>
              <a:rPr lang="ru-RU" altLang="ru-RU" sz="2800" dirty="0" smtClean="0">
                <a:cs typeface="Times New Roman" pitchFamily="18" charset="0"/>
              </a:rPr>
              <a:t>находящийся </a:t>
            </a:r>
            <a:r>
              <a:rPr lang="ru-RU" altLang="ru-RU" sz="2800" dirty="0">
                <a:cs typeface="Times New Roman" pitchFamily="18" charset="0"/>
              </a:rPr>
              <a:t>за пределами фиолетовой части спектра, </a:t>
            </a:r>
            <a:r>
              <a:rPr lang="ru-RU" altLang="ru-RU" sz="2800" dirty="0" smtClean="0">
                <a:cs typeface="Times New Roman" pitchFamily="18" charset="0"/>
              </a:rPr>
              <a:t>- возбуждает веществах </a:t>
            </a:r>
            <a:r>
              <a:rPr lang="ru-RU" altLang="ru-RU" sz="2800" dirty="0">
                <a:cs typeface="Times New Roman" pitchFamily="18" charset="0"/>
              </a:rPr>
              <a:t>излучение видимого света. </a:t>
            </a:r>
          </a:p>
        </p:txBody>
      </p:sp>
      <p:pic>
        <p:nvPicPr>
          <p:cNvPr id="8197" name="Picture 5" descr="0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8686"/>
            <a:ext cx="232568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03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57694"/>
            <a:ext cx="2266950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28860" y="5186148"/>
            <a:ext cx="435771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cs typeface="Times New Roman" pitchFamily="18" charset="0"/>
              </a:rPr>
              <a:t>ОТУНИТ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</a:rPr>
              <a:t>При обычном и </a:t>
            </a:r>
            <a:r>
              <a:rPr lang="ru-RU" altLang="ru-RU" sz="2800" dirty="0" err="1" smtClean="0">
                <a:cs typeface="Times New Roman" pitchFamily="18" charset="0"/>
              </a:rPr>
              <a:t>ультрафи-олетовом</a:t>
            </a:r>
            <a:r>
              <a:rPr lang="ru-RU" altLang="ru-RU" sz="2800" dirty="0" smtClean="0">
                <a:cs typeface="Times New Roman" pitchFamily="18" charset="0"/>
              </a:rPr>
              <a:t> освещении.</a:t>
            </a:r>
            <a:endParaRPr lang="ru-RU" altLang="ru-RU" sz="2800" dirty="0">
              <a:cs typeface="Times New Roman" pitchFamily="18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484438" y="49418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364163" y="49418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			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Гигиенические требования</a:t>
            </a:r>
            <a:b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	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к естественному и искусственному освещению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 			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			</a:t>
            </a:r>
            <a:r>
              <a:rPr lang="ru-RU" sz="2800" b="1" u="sng" dirty="0" smtClean="0">
                <a:latin typeface="Times New Roman" pitchFamily="18" charset="0"/>
              </a:rPr>
              <a:t>Естественное освещение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На интенсивность естественного освещения влияют: </a:t>
            </a:r>
            <a:r>
              <a:rPr lang="ru-RU" sz="2800" dirty="0" err="1" smtClean="0">
                <a:latin typeface="Times New Roman" pitchFamily="18" charset="0"/>
              </a:rPr>
              <a:t>геог-рафическая</a:t>
            </a:r>
            <a:r>
              <a:rPr lang="ru-RU" sz="2800" dirty="0" smtClean="0">
                <a:latin typeface="Times New Roman" pitchFamily="18" charset="0"/>
              </a:rPr>
              <a:t> широта, время года, время дня, облачность, за </a:t>
            </a:r>
            <a:r>
              <a:rPr lang="ru-RU" sz="2800" dirty="0" err="1" smtClean="0">
                <a:latin typeface="Times New Roman" pitchFamily="18" charset="0"/>
              </a:rPr>
              <a:t>пыленность</a:t>
            </a:r>
            <a:r>
              <a:rPr lang="ru-RU" sz="2800" dirty="0" smtClean="0">
                <a:latin typeface="Times New Roman" pitchFamily="18" charset="0"/>
              </a:rPr>
              <a:t> атмосферы, ориентация здания, близость и размеры затеняющих объектов, площадь, расположение и форма окон, цвет стен, потолка, пола, мебели, глубина </a:t>
            </a:r>
            <a:r>
              <a:rPr lang="ru-RU" sz="2800" dirty="0" err="1" smtClean="0">
                <a:latin typeface="Times New Roman" pitchFamily="18" charset="0"/>
              </a:rPr>
              <a:t>по-мещения</a:t>
            </a:r>
            <a:r>
              <a:rPr lang="ru-RU" sz="2800" dirty="0" smtClean="0">
                <a:latin typeface="Times New Roman" pitchFamily="18" charset="0"/>
              </a:rPr>
              <a:t> площадь помещения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2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Гигиеническая оценка естественного освещения</a:t>
            </a:r>
            <a:endParaRPr lang="ru-RU" sz="40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ph type="tbl" idx="1"/>
          </p:nvPr>
        </p:nvGraphicFramePr>
        <p:xfrm>
          <a:off x="71406" y="428604"/>
          <a:ext cx="8920194" cy="64293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4594"/>
                <a:gridCol w="4343400"/>
                <a:gridCol w="2362200"/>
              </a:tblGrid>
              <a:tr h="556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Световой коэффициент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остекленной поверхности окон к площади пола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Жилые помещения  1:8 - 1:10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классы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1:4 - 1:5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падения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падения лучей света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относите-льно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горизонтальной плоскости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отверстия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между верхней границей окна и крышей противостоящего здания (видимый из окна участок неба)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бины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заложения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длины (глубины)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по-мещения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высоте окна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ес-тественной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осве-щенности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(КЕО)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освещенности в данной точке помещения к одновременной наружной освещенности (в тени), выраженное в процентах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жилых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ях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0,5 % в 1м от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противополож-ной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окнам. В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клас-сах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не менее 1%.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3800"/>
              </a:lnSpc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Искусственное освещение - требования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Достаточность.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Близость по спектру к естественному свету.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Равномерное распространение.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Отсутствие слепящего действия.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Отсутствие побочных эффектов.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Экономичность.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Источники искусственного света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Люминесцентные лампы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по спектру близки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естест-венному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свету, экономичны, равномерное освещение.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Не-достатки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небольшой шум, стробоскопический эффект (пульсация светового потока).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 накаливания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менее экономичны, не близки по спектру к естественному свету, однако не имеют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недос-татков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люминесцентных ламп. Используются чаще,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осо-бенно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бытовых условиях.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ts val="4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Системы освещения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Общее освещение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осуществляется за счет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прикреплен-ных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потолку светильников. </a:t>
            </a:r>
            <a:r>
              <a:rPr lang="ru-RU" sz="2800" dirty="0" smtClean="0">
                <a:latin typeface="Times New Roman" pitchFamily="18" charset="0"/>
              </a:rPr>
              <a:t>Они могут быть: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Прямого света</a:t>
            </a:r>
            <a:r>
              <a:rPr lang="ru-RU" sz="2800" dirty="0" smtClean="0">
                <a:latin typeface="Times New Roman" pitchFamily="18" charset="0"/>
              </a:rPr>
              <a:t> - свет идет прямо вниз, создавая тени, </a:t>
            </a:r>
            <a:r>
              <a:rPr lang="ru-RU" sz="2800" dirty="0" err="1" smtClean="0">
                <a:latin typeface="Times New Roman" pitchFamily="18" charset="0"/>
              </a:rPr>
              <a:t>не-равномерность</a:t>
            </a:r>
            <a:r>
              <a:rPr lang="ru-RU" sz="2800" dirty="0" smtClean="0">
                <a:latin typeface="Times New Roman" pitchFamily="18" charset="0"/>
              </a:rPr>
              <a:t> освещения, оказывая слепящее действие.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Отраженного света</a:t>
            </a:r>
            <a:r>
              <a:rPr lang="ru-RU" sz="2800" dirty="0" smtClean="0">
                <a:latin typeface="Times New Roman" pitchFamily="18" charset="0"/>
              </a:rPr>
              <a:t> - свет идет к потолку (за счет </a:t>
            </a:r>
            <a:r>
              <a:rPr lang="ru-RU" sz="2800" dirty="0" err="1" smtClean="0">
                <a:latin typeface="Times New Roman" pitchFamily="18" charset="0"/>
              </a:rPr>
              <a:t>абажу-ра</a:t>
            </a:r>
            <a:r>
              <a:rPr lang="ru-RU" sz="2800" dirty="0" smtClean="0">
                <a:latin typeface="Times New Roman" pitchFamily="18" charset="0"/>
              </a:rPr>
              <a:t>) и отражается от него вниз. Наиболее благоприятны (мягкий, равномерный свет), экономически невыгодны.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Рассеянного</a:t>
            </a:r>
            <a:r>
              <a:rPr lang="ru-RU" sz="2800" dirty="0" smtClean="0">
                <a:latin typeface="Times New Roman" pitchFamily="18" charset="0"/>
              </a:rPr>
              <a:t>  (</a:t>
            </a:r>
            <a:r>
              <a:rPr lang="ru-RU" sz="2800" dirty="0" err="1" smtClean="0">
                <a:latin typeface="Times New Roman" pitchFamily="18" charset="0"/>
              </a:rPr>
              <a:t>полуотраженного</a:t>
            </a:r>
            <a:r>
              <a:rPr lang="ru-RU" sz="2800" dirty="0" smtClean="0">
                <a:latin typeface="Times New Roman" pitchFamily="18" charset="0"/>
              </a:rPr>
              <a:t>) света - наиболее </a:t>
            </a:r>
            <a:r>
              <a:rPr lang="ru-RU" sz="2800" dirty="0" err="1" smtClean="0">
                <a:latin typeface="Times New Roman" pitchFamily="18" charset="0"/>
              </a:rPr>
              <a:t>расп-ространены</a:t>
            </a:r>
            <a:r>
              <a:rPr lang="ru-RU" sz="2800" dirty="0" smtClean="0">
                <a:latin typeface="Times New Roman" pitchFamily="18" charset="0"/>
              </a:rPr>
              <a:t>. Дают равномерное освещение во всех </a:t>
            </a:r>
            <a:r>
              <a:rPr lang="ru-RU" sz="2800" dirty="0" err="1" smtClean="0">
                <a:latin typeface="Times New Roman" pitchFamily="18" charset="0"/>
              </a:rPr>
              <a:t>нап-равлениях</a:t>
            </a:r>
            <a:r>
              <a:rPr lang="ru-RU" sz="2800" dirty="0" smtClean="0">
                <a:latin typeface="Times New Roman" pitchFamily="18" charset="0"/>
              </a:rPr>
              <a:t>, удовлетворяют экономическим требованиям.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200"/>
              </a:lnSpc>
              <a:defRPr/>
            </a:pPr>
            <a:r>
              <a:rPr lang="ru-RU" sz="2800" b="1" u="sng" dirty="0" smtClean="0">
                <a:latin typeface="Times New Roman" pitchFamily="18" charset="0"/>
              </a:rPr>
              <a:t>Местное освещение</a:t>
            </a:r>
            <a:r>
              <a:rPr lang="ru-RU" sz="2800" dirty="0" smtClean="0">
                <a:latin typeface="Times New Roman" pitchFamily="18" charset="0"/>
              </a:rPr>
              <a:t> - создает освещенность (на </a:t>
            </a:r>
            <a:r>
              <a:rPr lang="ru-RU" sz="2800" dirty="0" err="1" smtClean="0">
                <a:latin typeface="Times New Roman" pitchFamily="18" charset="0"/>
              </a:rPr>
              <a:t>освещае-мой</a:t>
            </a:r>
            <a:r>
              <a:rPr lang="ru-RU" sz="2800" dirty="0" smtClean="0">
                <a:latin typeface="Times New Roman" pitchFamily="18" charset="0"/>
              </a:rPr>
              <a:t> поверхности), которая должна превосходить по силе общую освещенность окружающего пространства (не </a:t>
            </a:r>
            <a:r>
              <a:rPr lang="ru-RU" sz="2800" dirty="0" err="1" smtClean="0">
                <a:latin typeface="Times New Roman" pitchFamily="18" charset="0"/>
              </a:rPr>
              <a:t>бо-льше</a:t>
            </a:r>
            <a:r>
              <a:rPr lang="ru-RU" sz="2800" dirty="0" smtClean="0">
                <a:latin typeface="Times New Roman" pitchFamily="18" charset="0"/>
              </a:rPr>
              <a:t> чем в 10 раз, так как при сильном контрасте глаза во время перерывов в работе не успевают приспосабливаться к меньшей освещенности и наступает утомление).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Комбинированное</a:t>
            </a:r>
            <a:r>
              <a:rPr lang="ru-RU" sz="2800" dirty="0" smtClean="0">
                <a:latin typeface="Times New Roman" pitchFamily="18" charset="0"/>
              </a:rPr>
              <a:t> освещение - местное + общее.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Смешанное</a:t>
            </a:r>
            <a:r>
              <a:rPr lang="ru-RU" sz="2800" dirty="0" smtClean="0">
                <a:latin typeface="Times New Roman" pitchFamily="18" charset="0"/>
              </a:rPr>
              <a:t> - искусственное + естественное - самое </a:t>
            </a:r>
            <a:r>
              <a:rPr lang="ru-RU" sz="2800" dirty="0" err="1" smtClean="0">
                <a:latin typeface="Times New Roman" pitchFamily="18" charset="0"/>
              </a:rPr>
              <a:t>расп-ространенное</a:t>
            </a:r>
            <a:r>
              <a:rPr lang="ru-RU" sz="2800" dirty="0" smtClean="0">
                <a:latin typeface="Times New Roman" pitchFamily="18" charset="0"/>
              </a:rPr>
              <a:t> и благоприятное.</a:t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Нормы освещенности в помещениях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(не больничных)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6596" name="Group 36"/>
          <p:cNvGraphicFramePr>
            <a:graphicFrameLocks noGrp="1"/>
          </p:cNvGraphicFramePr>
          <p:nvPr>
            <p:ph type="tbl" idx="1"/>
          </p:nvPr>
        </p:nvGraphicFramePr>
        <p:xfrm>
          <a:off x="147639" y="1981200"/>
          <a:ext cx="8853517" cy="394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0281"/>
                <a:gridCol w="2672956"/>
                <a:gridCol w="3090280"/>
              </a:tblGrid>
              <a:tr h="1298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Лампы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накаливания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Люминесцентные лампы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классы, библиотеки и т.д.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лк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лк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Банки, сберкассы, почта и т.д.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лк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лк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Нормы общего искусственного освещения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Нормы освещенности для люминесцентных ламп в 2 раза ниже, чем для ламп накаливания.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Нормы сравниваются с реальной освещенностью. Реальную освещенность определяют - с помощью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люксо-метра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расчетным путем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= 25 для ламп накаливания.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= 12 для люминесцентных ламп.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60000"/>
          </a:blip>
          <a:srcRect/>
          <a:stretch>
            <a:fillRect/>
          </a:stretch>
        </p:blipFill>
        <p:spPr bwMode="auto">
          <a:xfrm>
            <a:off x="381000" y="4429132"/>
            <a:ext cx="7848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71" y="357166"/>
            <a:ext cx="620236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/>
              <a:t>БЕРЕГИТЕ ЗРЕНИЕ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60623"/>
            <a:ext cx="9144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Желаем </a:t>
            </a:r>
          </a:p>
          <a:p>
            <a:pPr algn="ctr" eaLnBrk="1" hangingPunct="1"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безопасной</a:t>
            </a:r>
          </a:p>
          <a:p>
            <a:pPr algn="ctr" eaLnBrk="1" hangingPunct="1"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жизнедеятельности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39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Количественные показатели света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- основной признак, по которому различаются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цвет-ные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лучи света: красный от синего, пурпурный от желтого и т.д. Цвет изменяется в зависимости от степени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насыщен-ности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или чистоты.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- интенсивность цвета. Световой спектр из лучей очень насыщенного цвета, а цвета, которые мы ежедневно видим вокруг, большей частью ненасыщенны.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Яркость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– зависит от количества световых лучей, отражен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поверхностью данного цвета, что равно его яркости по отношению к другим цветам при данном освещении.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68320"/>
          </a:xfrm>
        </p:spPr>
        <p:txBody>
          <a:bodyPr>
            <a:normAutofit/>
          </a:bodyPr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Особенности восприятия света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1435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itchFamily="18" charset="0"/>
              </a:rPr>
              <a:t>Люди </a:t>
            </a:r>
            <a:r>
              <a:rPr lang="ru-RU" altLang="ru-RU" sz="2800" dirty="0">
                <a:cs typeface="Times New Roman" pitchFamily="18" charset="0"/>
              </a:rPr>
              <a:t>сходятся во мнении относительно </a:t>
            </a:r>
            <a:r>
              <a:rPr lang="ru-RU" altLang="ru-RU" sz="2800" b="1" dirty="0">
                <a:cs typeface="Times New Roman" pitchFamily="18" charset="0"/>
              </a:rPr>
              <a:t>условного веса </a:t>
            </a:r>
            <a:r>
              <a:rPr lang="ru-RU" altLang="ru-RU" sz="2800" b="1" dirty="0" smtClean="0">
                <a:cs typeface="Times New Roman" pitchFamily="18" charset="0"/>
              </a:rPr>
              <a:t>цветов</a:t>
            </a:r>
            <a:r>
              <a:rPr lang="ru-RU" altLang="ru-RU" sz="2800" dirty="0">
                <a:cs typeface="Times New Roman" pitchFamily="18" charset="0"/>
              </a:rPr>
              <a:t>. Красный </a:t>
            </a:r>
            <a:r>
              <a:rPr lang="ru-RU" altLang="ru-RU" sz="2800" dirty="0" smtClean="0">
                <a:cs typeface="Times New Roman" pitchFamily="18" charset="0"/>
              </a:rPr>
              <a:t>признан </a:t>
            </a:r>
            <a:r>
              <a:rPr lang="ru-RU" altLang="ru-RU" sz="2800" dirty="0">
                <a:cs typeface="Times New Roman" pitchFamily="18" charset="0"/>
              </a:rPr>
              <a:t>самым </a:t>
            </a:r>
            <a:r>
              <a:rPr lang="ru-RU" altLang="ru-RU" sz="2800" dirty="0" smtClean="0">
                <a:cs typeface="Times New Roman" pitchFamily="18" charset="0"/>
              </a:rPr>
              <a:t>тяжелым</a:t>
            </a:r>
            <a:r>
              <a:rPr lang="ru-RU" altLang="ru-RU" sz="2800" dirty="0">
                <a:cs typeface="Times New Roman" pitchFamily="18" charset="0"/>
              </a:rPr>
              <a:t>, за ним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 err="1" smtClean="0">
                <a:cs typeface="Times New Roman" pitchFamily="18" charset="0"/>
              </a:rPr>
              <a:t>рав-ные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по весу оранжевый, </a:t>
            </a:r>
            <a:r>
              <a:rPr lang="ru-RU" altLang="ru-RU" sz="2800" dirty="0" smtClean="0">
                <a:cs typeface="Times New Roman" pitchFamily="18" charset="0"/>
              </a:rPr>
              <a:t>синий, </a:t>
            </a:r>
            <a:r>
              <a:rPr lang="ru-RU" altLang="ru-RU" sz="2800" dirty="0">
                <a:cs typeface="Times New Roman" pitchFamily="18" charset="0"/>
              </a:rPr>
              <a:t>зеленый</a:t>
            </a:r>
            <a:r>
              <a:rPr lang="ru-RU" altLang="ru-RU" sz="2800" dirty="0" smtClean="0">
                <a:cs typeface="Times New Roman" pitchFamily="18" charset="0"/>
              </a:rPr>
              <a:t>, </a:t>
            </a:r>
            <a:r>
              <a:rPr lang="ru-RU" altLang="ru-RU" sz="2800" dirty="0">
                <a:cs typeface="Times New Roman" pitchFamily="18" charset="0"/>
              </a:rPr>
              <a:t>желтый и 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белый</a:t>
            </a:r>
            <a:r>
              <a:rPr lang="ru-RU" altLang="ru-RU" sz="2800" dirty="0" smtClean="0">
                <a:cs typeface="Times New Roman" pitchFamily="18" charset="0"/>
              </a:rPr>
              <a:t>.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11268" name="Picture 4" descr="0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4" y="2852738"/>
            <a:ext cx="3316344" cy="27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473029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360"/>
              </a:lnSpc>
            </a:pPr>
            <a:r>
              <a:rPr lang="ru-RU" altLang="ru-RU" sz="2800" dirty="0">
                <a:cs typeface="Times New Roman" pitchFamily="18" charset="0"/>
              </a:rPr>
              <a:t>**Однако это зрительное впечатление не настолько </a:t>
            </a:r>
            <a:r>
              <a:rPr lang="ru-RU" altLang="ru-RU" sz="2800" dirty="0" err="1" smtClean="0">
                <a:cs typeface="Times New Roman" pitchFamily="18" charset="0"/>
              </a:rPr>
              <a:t>силь-ное</a:t>
            </a:r>
            <a:r>
              <a:rPr lang="ru-RU" altLang="ru-RU" sz="2800" dirty="0">
                <a:cs typeface="Times New Roman" pitchFamily="18" charset="0"/>
              </a:rPr>
              <a:t>, чтобы повлиять на представление человека о весе </a:t>
            </a:r>
            <a:r>
              <a:rPr lang="ru-RU" altLang="ru-RU" sz="2800" dirty="0" smtClean="0">
                <a:cs typeface="Times New Roman" pitchFamily="18" charset="0"/>
              </a:rPr>
              <a:t>раз личных </a:t>
            </a:r>
            <a:r>
              <a:rPr lang="ru-RU" altLang="ru-RU" sz="2800" dirty="0">
                <a:cs typeface="Times New Roman" pitchFamily="18" charset="0"/>
              </a:rPr>
              <a:t>цветных предметов, которые он берет в руки.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6019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27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800" dirty="0">
                <a:cs typeface="Times New Roman" pitchFamily="18" charset="0"/>
              </a:rPr>
              <a:t>Цвет изменяет </a:t>
            </a:r>
            <a:r>
              <a:rPr lang="ru-RU" altLang="ru-RU" sz="2800" dirty="0" smtClean="0">
                <a:cs typeface="Times New Roman" pitchFamily="18" charset="0"/>
              </a:rPr>
              <a:t>представление </a:t>
            </a:r>
            <a:r>
              <a:rPr lang="ru-RU" altLang="ru-RU" sz="2800" dirty="0">
                <a:cs typeface="Times New Roman" pitchFamily="18" charset="0"/>
              </a:rPr>
              <a:t>о </a:t>
            </a:r>
            <a:r>
              <a:rPr lang="ru-RU" altLang="ru-RU" sz="2800" b="1" dirty="0">
                <a:cs typeface="Times New Roman" pitchFamily="18" charset="0"/>
              </a:rPr>
              <a:t>действительных </a:t>
            </a:r>
            <a:r>
              <a:rPr lang="ru-RU" altLang="ru-RU" sz="2800" b="1" dirty="0" err="1" smtClean="0">
                <a:cs typeface="Times New Roman" pitchFamily="18" charset="0"/>
              </a:rPr>
              <a:t>разме-рах</a:t>
            </a:r>
            <a:r>
              <a:rPr lang="ru-RU" altLang="ru-RU" sz="2800" b="1" dirty="0" smtClean="0">
                <a:cs typeface="Times New Roman" pitchFamily="18" charset="0"/>
              </a:rPr>
              <a:t> </a:t>
            </a:r>
            <a:r>
              <a:rPr lang="ru-RU" altLang="ru-RU" sz="2800" b="1" dirty="0">
                <a:cs typeface="Times New Roman" pitchFamily="18" charset="0"/>
              </a:rPr>
              <a:t>предметов</a:t>
            </a:r>
            <a:r>
              <a:rPr lang="ru-RU" altLang="ru-RU" sz="2800" dirty="0">
                <a:cs typeface="Times New Roman" pitchFamily="18" charset="0"/>
              </a:rPr>
              <a:t>, причем цвета, которые кажутся </a:t>
            </a:r>
            <a:r>
              <a:rPr lang="ru-RU" altLang="ru-RU" sz="2800" dirty="0" err="1" smtClean="0">
                <a:cs typeface="Times New Roman" pitchFamily="18" charset="0"/>
              </a:rPr>
              <a:t>тяжелы-ми</a:t>
            </a:r>
            <a:r>
              <a:rPr lang="ru-RU" altLang="ru-RU" sz="2800" dirty="0">
                <a:cs typeface="Times New Roman" pitchFamily="18" charset="0"/>
              </a:rPr>
              <a:t>, уменьшают эти размеры. Из равновеликих </a:t>
            </a:r>
            <a:r>
              <a:rPr lang="ru-RU" altLang="ru-RU" sz="2800" dirty="0" smtClean="0">
                <a:cs typeface="Times New Roman" pitchFamily="18" charset="0"/>
              </a:rPr>
              <a:t>квадратов </a:t>
            </a:r>
            <a:r>
              <a:rPr lang="ru-RU" altLang="ru-RU" sz="2800" dirty="0">
                <a:cs typeface="Times New Roman" pitchFamily="18" charset="0"/>
              </a:rPr>
              <a:t>самым маленьким кажется красный, синий </a:t>
            </a:r>
            <a:r>
              <a:rPr lang="ru-RU" altLang="ru-RU" sz="2800" dirty="0" smtClean="0">
                <a:cs typeface="Times New Roman" pitchFamily="18" charset="0"/>
              </a:rPr>
              <a:t>- побольше</a:t>
            </a:r>
            <a:r>
              <a:rPr lang="ru-RU" altLang="ru-RU" sz="2800" dirty="0">
                <a:cs typeface="Times New Roman" pitchFamily="18" charset="0"/>
              </a:rPr>
              <a:t>, белый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самым большим. </a:t>
            </a:r>
          </a:p>
        </p:txBody>
      </p:sp>
      <p:pic>
        <p:nvPicPr>
          <p:cNvPr id="12291" name="Picture 3" descr="Untitled-1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931269"/>
            <a:ext cx="5572164" cy="21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5078426"/>
            <a:ext cx="9144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600" dirty="0">
                <a:cs typeface="Times New Roman" pitchFamily="18" charset="0"/>
              </a:rPr>
              <a:t>Французский </a:t>
            </a:r>
            <a:r>
              <a:rPr lang="ru-RU" altLang="ru-RU" sz="2600" dirty="0" smtClean="0">
                <a:cs typeface="Times New Roman" pitchFamily="18" charset="0"/>
              </a:rPr>
              <a:t>флаг - синяя, белая </a:t>
            </a:r>
            <a:r>
              <a:rPr lang="ru-RU" altLang="ru-RU" sz="2600" dirty="0">
                <a:cs typeface="Times New Roman" pitchFamily="18" charset="0"/>
              </a:rPr>
              <a:t>и </a:t>
            </a:r>
            <a:r>
              <a:rPr lang="ru-RU" altLang="ru-RU" sz="2600" dirty="0" smtClean="0">
                <a:cs typeface="Times New Roman" pitchFamily="18" charset="0"/>
              </a:rPr>
              <a:t>красная </a:t>
            </a:r>
            <a:r>
              <a:rPr lang="ru-RU" altLang="ru-RU" sz="2600" dirty="0">
                <a:cs typeface="Times New Roman" pitchFamily="18" charset="0"/>
              </a:rPr>
              <a:t>вертикальные </a:t>
            </a:r>
            <a:r>
              <a:rPr lang="ru-RU" altLang="ru-RU" sz="2600" dirty="0" err="1" smtClean="0">
                <a:cs typeface="Times New Roman" pitchFamily="18" charset="0"/>
              </a:rPr>
              <a:t>по-лосы</a:t>
            </a:r>
            <a:r>
              <a:rPr lang="ru-RU" altLang="ru-RU" sz="2600" dirty="0" smtClean="0">
                <a:cs typeface="Times New Roman" pitchFamily="18" charset="0"/>
              </a:rPr>
              <a:t> одинаковой </a:t>
            </a:r>
            <a:r>
              <a:rPr lang="ru-RU" altLang="ru-RU" sz="2600" dirty="0">
                <a:cs typeface="Times New Roman" pitchFamily="18" charset="0"/>
              </a:rPr>
              <a:t>ширины. </a:t>
            </a:r>
            <a:r>
              <a:rPr lang="ru-RU" altLang="ru-RU" sz="2600" dirty="0" smtClean="0">
                <a:cs typeface="Times New Roman" pitchFamily="18" charset="0"/>
              </a:rPr>
              <a:t>На </a:t>
            </a:r>
            <a:r>
              <a:rPr lang="ru-RU" altLang="ru-RU" sz="2600" dirty="0">
                <a:cs typeface="Times New Roman" pitchFamily="18" charset="0"/>
              </a:rPr>
              <a:t>кораблях </a:t>
            </a:r>
            <a:r>
              <a:rPr lang="ru-RU" altLang="ru-RU" sz="2600" dirty="0" smtClean="0">
                <a:cs typeface="Times New Roman" pitchFamily="18" charset="0"/>
              </a:rPr>
              <a:t>соотношение полос </a:t>
            </a:r>
            <a:r>
              <a:rPr lang="ru-RU" altLang="ru-RU" sz="2600" dirty="0">
                <a:cs typeface="Times New Roman" pitchFamily="18" charset="0"/>
              </a:rPr>
              <a:t>меняют </a:t>
            </a:r>
            <a:r>
              <a:rPr lang="ru-RU" altLang="ru-RU" sz="2600" dirty="0" smtClean="0">
                <a:cs typeface="Times New Roman" pitchFamily="18" charset="0"/>
              </a:rPr>
              <a:t>- </a:t>
            </a:r>
            <a:r>
              <a:rPr lang="ru-RU" altLang="ru-RU" sz="2600" dirty="0">
                <a:cs typeface="Times New Roman" pitchFamily="18" charset="0"/>
              </a:rPr>
              <a:t>33:30:37, чтобы на </a:t>
            </a:r>
            <a:r>
              <a:rPr lang="ru-RU" altLang="ru-RU" sz="2600" dirty="0" smtClean="0">
                <a:cs typeface="Times New Roman" pitchFamily="18" charset="0"/>
              </a:rPr>
              <a:t>расстоянии </a:t>
            </a:r>
            <a:r>
              <a:rPr lang="ru-RU" altLang="ru-RU" sz="2600" dirty="0">
                <a:cs typeface="Times New Roman" pitchFamily="18" charset="0"/>
              </a:rPr>
              <a:t>они казались равными.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891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2902</Words>
  <Application>Microsoft Office PowerPoint</Application>
  <PresentationFormat>Экран (4:3)</PresentationFormat>
  <Paragraphs>455</Paragraphs>
  <Slides>68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0" baseType="lpstr">
      <vt:lpstr>Тема Office</vt:lpstr>
      <vt:lpstr>Формула</vt:lpstr>
      <vt:lpstr>Слайд 1</vt:lpstr>
      <vt:lpstr>Спектральный состав света</vt:lpstr>
      <vt:lpstr>Слайд 3</vt:lpstr>
      <vt:lpstr>Слайд 4</vt:lpstr>
      <vt:lpstr>Слайд 5</vt:lpstr>
      <vt:lpstr>Слайд 6</vt:lpstr>
      <vt:lpstr>  Количественные показатели света  Цвет - основной признак, по которому различаются цвет-ные лучи света: красный от синего, пурпурный от желтого и т.д. Цвет изменяется в зависимости от степени насыщен-ности или чистоты.  Насыщенность - интенсивность цвета. Световой спектр из лучей очень насыщенного цвета, а цвета, которые мы ежедневно видим вокруг, большей частью ненасыщенны.   Яркость – зависит от количества световых лучей, отражен ных поверхностью данного цвета, что равно его яркости по отношению к другим цветам при данном освещении.</vt:lpstr>
      <vt:lpstr>Особенности восприятия света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Процессы зрительного восприятия человека</vt:lpstr>
      <vt:lpstr>Световое излучение</vt:lpstr>
      <vt:lpstr>Классификация излучений по длине волны λ</vt:lpstr>
      <vt:lpstr>Величина задержки видимого света стеклом</vt:lpstr>
      <vt:lpstr>Слайд 20</vt:lpstr>
      <vt:lpstr>Основные  светотехнические  определения</vt:lpstr>
      <vt:lpstr>Слайд 22</vt:lpstr>
      <vt:lpstr>Слайд 23</vt:lpstr>
      <vt:lpstr>Количественные характеристики освещения</vt:lpstr>
      <vt:lpstr>Требования к производственному освещению</vt:lpstr>
      <vt:lpstr>Классификация производственного освещения</vt:lpstr>
      <vt:lpstr>Характеристики видов освещения</vt:lpstr>
      <vt:lpstr>Оценка и нормирование естественного освещения</vt:lpstr>
      <vt:lpstr>Классификация естественного освещения</vt:lpstr>
      <vt:lpstr>Распределение  интенсивности  естественного  освещения</vt:lpstr>
      <vt:lpstr>Характеристики  естественного  освещения</vt:lpstr>
      <vt:lpstr>Виды  расчетов  естественного  освещения</vt:lpstr>
      <vt:lpstr>Классификация искусственного освещения  по назначению</vt:lpstr>
      <vt:lpstr>Виды  искусственного  освещения</vt:lpstr>
      <vt:lpstr>Виды  искусственного  освещения</vt:lpstr>
      <vt:lpstr>Классификация искусственного освещения  по расположению</vt:lpstr>
      <vt:lpstr>Классификация  рабочего  освещения  по расположению</vt:lpstr>
      <vt:lpstr>Источники искусственного освещения</vt:lpstr>
      <vt:lpstr>Характеристика  ламп  накаливания</vt:lpstr>
      <vt:lpstr>Лампы накаливания</vt:lpstr>
      <vt:lpstr>Газоразрядные лампы</vt:lpstr>
      <vt:lpstr>Люминесцентные лампы</vt:lpstr>
      <vt:lpstr>Принцип  действия  газорозрядных  ламп</vt:lpstr>
      <vt:lpstr>Типы  газорозрядных  ламп</vt:lpstr>
      <vt:lpstr>Преимущества  и  недостатки  газорозрядных  ламп </vt:lpstr>
      <vt:lpstr>Светильник - световой прибор, состоящий из источника света и осветительной арматуры.</vt:lpstr>
      <vt:lpstr>Основные свето-технические характеристики светильников</vt:lpstr>
      <vt:lpstr>Свето-технические характеристики светильников</vt:lpstr>
      <vt:lpstr>Слайд 49</vt:lpstr>
      <vt:lpstr>Санитарно-гигиенические нормы освещения</vt:lpstr>
      <vt:lpstr>Нормирование и расчет  искусственного освещения</vt:lpstr>
      <vt:lpstr>Расчет освещения</vt:lpstr>
      <vt:lpstr>Расчет освещения</vt:lpstr>
      <vt:lpstr>Расчет освещения</vt:lpstr>
      <vt:lpstr>Рекомендуемая литература:</vt:lpstr>
      <vt:lpstr>Освещение ПРОИЗВОДСТВЕННЫХ ПРЕДПРИЯТИЙ</vt:lpstr>
      <vt:lpstr>Слайд 57</vt:lpstr>
      <vt:lpstr>Основные физиологические функции зрительного аппара-та и их изменения при различных условиях освещенности.  Освещенность - плотность светового потока на освеща-емой поверхности. Измеряется в люксах (лк).  Световой поток - мощность лучистой энергии, оценива-емая по световому ощущению, которое она производит. Измеряется в люменах (лм).</vt:lpstr>
      <vt:lpstr>Слайд 59</vt:lpstr>
      <vt:lpstr>   Гигиенические требования   к естественному и искусственному освещению         Естественное освещение  На интенсивность естественного освещения влияют: геог-рафическая широта, время года, время дня, облачность, за пыленность атмосферы, ориентация здания, близость и размеры затеняющих объектов, площадь, расположение и форма окон, цвет стен, потолка, пола, мебели, глубина по-мещения площадь помещения и др.</vt:lpstr>
      <vt:lpstr>Гигиеническая оценка естественного освещения</vt:lpstr>
      <vt:lpstr> Искусственное освещение - требования    - Достаточность.  - Близость по спектру к естественному свету.  - Равномерное распространение.  - Отсутствие слепящего действия.  - Отсутствие побочных эффектов.  - Экономичность.</vt:lpstr>
      <vt:lpstr>  Источники искусственного света  Люминесцентные лампы - по спектру близки к естест-венному свету, экономичны, равномерное освещение. Не-достатки - небольшой шум, стробоскопический эффект (пульсация светового потока).  Лампы накаливания - менее экономичны, не близки по спектру к естественному свету, однако не имеют недос-татков люминесцентных ламп. Используются чаще, осо-бенно в бытовых условиях. </vt:lpstr>
      <vt:lpstr>   Системы освещения  Общее освещение - осуществляется за счет прикреплен-ных к потолку светильников. Они могут быть: Прямого света - свет идет прямо вниз, создавая тени, не-равномерность освещения, оказывая слепящее действие.  Отраженного света - свет идет к потолку (за счет абажу-ра) и отражается от него вниз. Наиболее благоприятны (мягкий, равномерный свет), экономически невыгодны. Рассеянного  (полуотраженного) света - наиболее расп-ространены. Дают равномерное освещение во всех нап-равлениях, удовлетворяют экономическим требованиям.</vt:lpstr>
      <vt:lpstr>Местное освещение - создает освещенность (на освещае-мой поверхности), которая должна превосходить по силе общую освещенность окружающего пространства (не бо-льше чем в 10 раз, так как при сильном контрасте глаза во время перерывов в работе не успевают приспосабливаться к меньшей освещенности и наступает утомление).  Комбинированное освещение - местное + общее.  Смешанное - искусственное + естественное - самое расп-ространенное и благоприятное. </vt:lpstr>
      <vt:lpstr>Нормы освещенности в помещениях  (не больничных) </vt:lpstr>
      <vt:lpstr>    Нормы общего искусственного освещения  Нормы освещенности для люминесцентных ламп в 2 раза ниже, чем для ламп накаливания. Нормы сравниваются с реальной освещенностью. Реальную освещенность определяют - с помощью люксо-метра или расчетным путем:   Е = 25 для ламп накаливания.  Е = 12 для люминесцентных ламп.</vt:lpstr>
      <vt:lpstr>БЕРЕГИТЕ ЗРЕНИЕ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физиологические функции  зрительного аппарата и их изменения при различных условиях освещенности.   Гигиенические требования к естественному и искусственному освещению </dc:title>
  <cp:lastModifiedBy>Татьяна</cp:lastModifiedBy>
  <cp:revision>130</cp:revision>
  <dcterms:modified xsi:type="dcterms:W3CDTF">2020-04-07T16:45:51Z</dcterms:modified>
</cp:coreProperties>
</file>