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2D5568-CBD0-4E19-9812-139901DE0FE4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322F66F-50F8-4C98-A7A6-DAAE72533E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528" y="1428750"/>
            <a:ext cx="8280920" cy="291465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РЕГУЛЯЦИЯ ДЕЯТЕЛЬНОСТИ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СЕРДЦА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s://m.studref.com/htm/img/14/9030/1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6" y="0"/>
            <a:ext cx="91218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354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500174"/>
          </a:xfrm>
        </p:spPr>
        <p:txBody>
          <a:bodyPr/>
          <a:lstStyle/>
          <a:p>
            <a:r>
              <a:rPr lang="ru-RU" u="sng" dirty="0" smtClean="0"/>
              <a:t>Внутрисердечные регуляторные механизмы</a:t>
            </a:r>
            <a:r>
              <a:rPr lang="en-US" u="sng" dirty="0" smtClean="0"/>
              <a:t>:</a:t>
            </a: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069700"/>
          </a:xfrm>
        </p:spPr>
        <p:txBody>
          <a:bodyPr/>
          <a:lstStyle/>
          <a:p>
            <a:r>
              <a:rPr lang="ru-RU" dirty="0" smtClean="0"/>
              <a:t>1. Внутриклеточные механизмы</a:t>
            </a:r>
          </a:p>
          <a:p>
            <a:r>
              <a:rPr lang="ru-RU" dirty="0" smtClean="0"/>
              <a:t>2. Регуляция межклеточных взаимодействий</a:t>
            </a:r>
          </a:p>
          <a:p>
            <a:r>
              <a:rPr lang="ru-RU" dirty="0" smtClean="0"/>
              <a:t>3. Нервные механизмы  (внутрисердечные периферические </a:t>
            </a:r>
            <a:r>
              <a:rPr lang="ru-RU" dirty="0" err="1" smtClean="0"/>
              <a:t>рфлексы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4000" u="sng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Внесердечные механизмы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ru-RU" sz="3000" dirty="0" smtClean="0"/>
              <a:t>1. Экстракардиальные нервные механизмы</a:t>
            </a:r>
          </a:p>
          <a:p>
            <a:pPr marL="411480" lvl="1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</a:pPr>
            <a:r>
              <a:rPr lang="ru-RU" sz="3000" dirty="0" smtClean="0"/>
              <a:t>2. Экстракардиальные гуморальные механизмы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6643710"/>
          </a:xfrm>
        </p:spPr>
        <p:txBody>
          <a:bodyPr/>
          <a:lstStyle/>
          <a:p>
            <a:r>
              <a:rPr lang="ru-RU" dirty="0" smtClean="0"/>
              <a:t>«Спортивное сердце»</a:t>
            </a:r>
            <a:br>
              <a:rPr lang="ru-RU" dirty="0" smtClean="0"/>
            </a:br>
            <a:r>
              <a:rPr lang="ru-RU" dirty="0" smtClean="0"/>
              <a:t>Гипертрофия миокарда у спортсменов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3116"/>
            <a:ext cx="7129512" cy="405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9433048" cy="2088232"/>
          </a:xfrm>
        </p:spPr>
        <p:txBody>
          <a:bodyPr/>
          <a:lstStyle/>
          <a:p>
            <a:r>
              <a:rPr lang="ru-RU" dirty="0" smtClean="0"/>
              <a:t>Закон сердца (Франка-</a:t>
            </a:r>
            <a:r>
              <a:rPr lang="ru-RU" dirty="0" err="1" smtClean="0"/>
              <a:t>Старлинга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sz="2800" dirty="0" smtClean="0"/>
              <a:t>При увеличении притока крови к сердцу увеличивается сила сердечных сокращений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http://www.artandsciencegraphics.com/wp-content/uploads/Frank-Starling-La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4235"/>
            <a:ext cx="648727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Гомеометрический</a:t>
            </a:r>
            <a:r>
              <a:rPr lang="ru-RU" dirty="0" smtClean="0"/>
              <a:t> механизм регуляции</a:t>
            </a:r>
            <a:br>
              <a:rPr lang="ru-RU" dirty="0" smtClean="0"/>
            </a:br>
            <a:r>
              <a:rPr lang="ru-RU" dirty="0" smtClean="0"/>
              <a:t>1. Лестница </a:t>
            </a:r>
            <a:r>
              <a:rPr lang="ru-RU" dirty="0" err="1" smtClean="0"/>
              <a:t>Боудича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1" y="2437356"/>
            <a:ext cx="8072495" cy="4420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Регуляция межклеточных взаимодействий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71678"/>
            <a:ext cx="7363567" cy="4512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f.ppt-online.org/files2/slide/3/3JKBM6zhZ8SLReGnaDFTUydqc950ENpOY7sxPj1kCX/slide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9644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33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cf.ppt-online.org/files/slide/b/B9GqwYWD37pEkoebvIcdVxi6L0ry5gJ4NAORPz/slide-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60" y="0"/>
            <a:ext cx="91567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123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cf.ppt-online.org/files/slide/b/B9GqwYWD37pEkoebvIcdVxi6L0ry5gJ4NAORPz/slide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583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68</TotalTime>
  <Words>53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Consolas</vt:lpstr>
      <vt:lpstr>Corbel</vt:lpstr>
      <vt:lpstr>Times New Roman</vt:lpstr>
      <vt:lpstr>Wingdings</vt:lpstr>
      <vt:lpstr>Wingdings 2</vt:lpstr>
      <vt:lpstr>Wingdings 3</vt:lpstr>
      <vt:lpstr>Метро</vt:lpstr>
      <vt:lpstr>Презентация PowerPoint</vt:lpstr>
      <vt:lpstr>Внутрисердечные регуляторные механизмы:  </vt:lpstr>
      <vt:lpstr>«Спортивное сердце» Гипертрофия миокарда у спортсменов</vt:lpstr>
      <vt:lpstr>Закон сердца (Франка-Старлинга) При увеличении притока крови к сердцу увеличивается сила сердечных сокращений </vt:lpstr>
      <vt:lpstr>Гомеометрический механизм регуляции 1. Лестница Боудича</vt:lpstr>
      <vt:lpstr>Регуляция межклеточных взаимодействий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2014-03-26T05:09:57Z</dcterms:created>
  <dcterms:modified xsi:type="dcterms:W3CDTF">2020-03-19T17:57:58Z</dcterms:modified>
</cp:coreProperties>
</file>