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73" autoAdjust="0"/>
  </p:normalViewPr>
  <p:slideViewPr>
    <p:cSldViewPr snapToGrid="0">
      <p:cViewPr varScale="1">
        <p:scale>
          <a:sx n="57" d="100"/>
          <a:sy n="57" d="100"/>
        </p:scale>
        <p:origin x="-1578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7EBE498-DFA0-43BF-B26A-A4FD2438B606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23460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EDA31E0-5373-4A42-ADFA-FF78CE11AB6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32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6215AB0-D5F8-4543-AF23-4CB58A060A78}" type="slidenum">
              <a:t>1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00D52B0-4B88-499E-8D65-7801ADCE1540}" type="slidenum">
              <a:t>10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6FF89F1-AE8D-49BC-A047-21D6F5732920}" type="slidenum">
              <a:t>11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2C905C2-ED7E-432E-942B-6AEAA1F4ED48}" type="slidenum">
              <a:t>12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D6273FB-0133-426F-8F74-B657D3967D90}" type="slidenum">
              <a:t>13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6D6C7A8-4099-4BAB-A1C6-0F1E638C8511}" type="slidenum">
              <a:t>14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0019DED-8ED4-49CA-B4DD-C27134C7B399}" type="slidenum">
              <a:t>15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246AEA0-A180-4268-B217-08C2DE835CAE}" type="slidenum">
              <a:t>16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3EAD6C3-1096-4446-8778-592DB8AA8988}" type="slidenum">
              <a:t>17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962140B-A9D9-48CC-9DAF-02D0597D214B}" type="slidenum">
              <a:t>18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EEB8689-1573-4A6C-816F-A698EF52CFEE}" type="slidenum">
              <a:t>19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682CBF6-7DEB-45CF-AD52-318479761467}" type="slidenum">
              <a:t>2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581A58A-4D8B-4E07-8D22-F01FF079AB60}" type="slidenum">
              <a:t>20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C46036A-14AA-4603-93A7-8543F0603DCC}" type="slidenum">
              <a:t>21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CF86914-E0BE-481B-A132-6E51CA814B0A}" type="slidenum">
              <a:t>22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0D4A72A-CAAA-438D-9F23-5F93ACD65F67}" type="slidenum">
              <a:t>23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DBFF60B-C093-41CC-BD2B-A2F0C40296C6}" type="slidenum">
              <a:t>24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DB10F50-68BC-4B38-948D-968E13BD1373}" type="slidenum">
              <a:t>25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5C9F7CB-B621-48D0-B198-7C84C2FEA577}" type="slidenum">
              <a:t>26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E0545AC-2BFB-44D2-BABE-0347A9598747}" type="slidenum">
              <a:t>27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4151B59-C2AB-43D8-8F07-C1490AED37DC}" type="slidenum">
              <a:t>28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9E66CD-52F3-45F6-8640-4B265704CEC9}" type="slidenum">
              <a:t>29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E578DA5-10F8-40C2-B279-E494CFBEBE7E}" type="slidenum">
              <a:t>3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2142D12-3064-4F08-9246-5E88B1F96A69}" type="slidenum">
              <a:t>30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260CEE6-9F42-4E4B-B8D3-EFBB8F1B173C}" type="slidenum">
              <a:t>31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562736F-11C5-4D89-A1BE-BE0C99E60AD1}" type="slidenum">
              <a:t>32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531D435-5608-436E-86EE-AA05E25985B2}" type="slidenum">
              <a:t>33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8780786-19D8-4F2D-9001-F90CA2207522}" type="slidenum">
              <a:t>34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9ADB6C8-B6C1-498C-8992-5B214356DB66}" type="slidenum">
              <a:t>35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71E84C2-5631-4C8E-8395-280120DC9895}" type="slidenum">
              <a:t>36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6CE6ECC-3968-411C-8D11-29BAE93CFC9D}" type="slidenum">
              <a:t>37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8278539-1759-479D-AAC4-C7A200844FC9}" type="slidenum">
              <a:t>4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E9BD8A2-1BA0-459F-BC80-FD84C13450B2}" type="slidenum">
              <a:t>5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57E7AAB-D46F-4AB7-B716-FFB649922972}" type="slidenum">
              <a:t>6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DCB0192-8E29-4EA1-977F-D9FE4A6221C1}" type="slidenum">
              <a:t>7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9A6DA6A-6DB6-4F73-BD9F-BEC96216F319}" type="slidenum">
              <a:t>8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316832C-0C85-4CE7-8F4C-05B077C100D4}" type="slidenum">
              <a:t>9</a:t>
            </a:fld>
            <a:endParaRPr lang="x-none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6E8D2F-BB2E-4179-89C2-2EB69B8E5E8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56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C72CE7-AF5B-429B-BC2D-FB2F696CFA9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08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A948B-E98F-4439-BA13-49C521D2EE4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51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1E3BC9-8204-4A61-82EB-1E5B0ADAE35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40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BFA4FC-B660-44AF-8159-28D1C38D9B6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81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FF6B0D-C440-455C-902D-676A351EA34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74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31DB3C-B4B4-412B-B30F-979B957C798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9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5AEC19-C113-4BDD-8D7A-C2B85C72E23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1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941DB8-6772-4085-B55C-5C6D11DF219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30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0940AA-2142-41FD-9EE5-2104D6E1F9E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690008-5411-44F8-AF77-90910464B4B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5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618F65E0-3CC2-47D1-9FE5-1923BAEB4268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900000" y="222480"/>
            <a:ext cx="8460000" cy="1875240"/>
          </a:xfrm>
        </p:spPr>
        <p:txBody>
          <a:bodyPr/>
          <a:lstStyle/>
          <a:p>
            <a:pPr lvl="0"/>
            <a:r>
              <a:rPr lang="x-none"/>
              <a:t>В годы Великой Отечественной Войны астраханские медики спасли тысячи жизней.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8080" y="2124000"/>
            <a:ext cx="9223920" cy="50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00" y="1260360"/>
            <a:ext cx="9000000" cy="594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Настоящей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легендой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Слувко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провел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свыше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2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тысяч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операций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тяжелых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фронтовых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условиях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октября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1942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июнь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1946-го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находился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действующей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армии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должности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ведущего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медсанбата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Великой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Отечественной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майор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запаса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Слувко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работал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клинической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№1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преподавал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июля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1957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назначен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главным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одновременно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заведующим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хирургическим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отделением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792000"/>
            <a:ext cx="9720000" cy="59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345" y="1430814"/>
            <a:ext cx="9000000" cy="3780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менее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важный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вклад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достижение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Великой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Победы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внес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доктор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наук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профессор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Николай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Лычманов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ведущим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госпиталях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2-го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Украинского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Позже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приходить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письма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благодарностями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спасенных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музее-заповеднике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сохранилось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немало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вещей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принадлежащих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личные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хирургические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инструменты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вещи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портрет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врача</a:t>
            </a:r>
            <a:r>
              <a:rPr lang="de-DE" sz="2600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военной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форме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написанный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одним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пациентов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80000"/>
            <a:ext cx="5940000" cy="72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252000"/>
            <a:ext cx="9775440" cy="696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0" y="328010"/>
            <a:ext cx="9540000" cy="6512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 100-летию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дня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рождения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вышла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юбилейная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брошюра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Памяти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”,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где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рассказано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о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Учился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семинарии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потом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студентом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набора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факультета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университета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окончив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курса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пошел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служить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Красную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Армию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фронты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гражданской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вой­ны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Доучивался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уже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Петроградском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медицинском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институте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который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окончил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1923 г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вернулся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Астрахань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В 1935 г.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организовал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первое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Астрахани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специализированное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костно-суставного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туберкулеза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но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настоящая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”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началась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уже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Великой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Отечественной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вой­ны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тогда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ведущим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госпиталях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2-го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Украинского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2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Принадлежавший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хирургу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набор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инструментов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личные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вещи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хранятся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сейчас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фондах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музея-заповедника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особенно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сильное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впечатление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производит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жуткая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коллекция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пуль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осколков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извлеченных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Лычмановым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Все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эти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предметы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участвовали</a:t>
            </a: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съемках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документального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фильма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Астраханский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тыл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фронту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”,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снятого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музеем</a:t>
            </a:r>
            <a:endParaRPr lang="de-DE" sz="2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совместно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ГТРК “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Лотос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” в 2015 </a:t>
            </a:r>
            <a:r>
              <a:rPr lang="de-DE" sz="2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году</a:t>
            </a: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298" y="184686"/>
            <a:ext cx="8988372" cy="7374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Николай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Георгиевич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главным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Управления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облздравотдела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ведущим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восстановительной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возглавлял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хирургическую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службу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областного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здравоохранения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1953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профессора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избрали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завкафедрой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оперативной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топографической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анатомии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конца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1950-х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гг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Лычманов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совместно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профессором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Аламдаровым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руководил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учебной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научной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мединститута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избирался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депутатом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областного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городского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советов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председателем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областного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комитета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защиты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endParaRPr lang="de-DE" sz="26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Источник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https://kaspyinfo.ru/jetu-astrahanskuju-ulicu-pereimenovyvali-pjat-raz/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© kaspyinfo.ru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2019960"/>
            <a:ext cx="9720000" cy="365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297" y="2471810"/>
            <a:ext cx="9224486" cy="345602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Николай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Георгиевич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главным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Управления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облздравотдела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ведущим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восстановительной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возглавлял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хирургическую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службу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Областного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отдела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здравоохранения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Одна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улиц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теперь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носит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имя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252000"/>
            <a:ext cx="9720000" cy="71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328" y="1862564"/>
            <a:ext cx="9625407" cy="45855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Уже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первые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Астраханском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округе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было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развернуто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более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80 </a:t>
            </a: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госпиталей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приемных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пунктов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них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выделили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школы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учреждения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город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шел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жертвы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стремясь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помочь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фронту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Здесь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трудились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опытнейшие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медперсонал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55" y="827752"/>
            <a:ext cx="9540000" cy="540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Alma mater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институт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также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сыграл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важную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роль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обеспечении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помощи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время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вуз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осуществил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8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выпусков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всего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период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стенах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подготовлено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около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1000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Студенты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старших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курсов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заканчивать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свое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обучение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ускоренном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порядке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декабре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1941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прошел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второй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досрочный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выпуск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получения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диплома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отправлены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Многие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преподаватели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института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также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служили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28-й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армии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которая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сформирована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062" y="1415049"/>
            <a:ext cx="9180000" cy="43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базе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вуза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проводилась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огромная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противохимической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противовоздушной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обороне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кафедре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химии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открылась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спецлаборатория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изготовлению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зажигательных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смесей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борьбы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танками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бронемашинами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противника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Прорывы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совершались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других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отраслях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разработана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«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чудесная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палочка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» —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витаминизированный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рыбий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жир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—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впоследствии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широко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применявшаяся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лечении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огнестрельных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ранений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спасшая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бойцов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2480" y="352440"/>
            <a:ext cx="9011520" cy="6307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40000" y="684000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Больница им. Соловьева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703" y="1901173"/>
            <a:ext cx="9180000" cy="378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Великой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Отечественной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область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являлась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столицей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юге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России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некоторым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данным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только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черте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города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находилось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50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80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эвакуационных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медицинских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пунктов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помощи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Такая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разница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цифрах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обусловлена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передвижными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мобильными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госпиталями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которые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направлены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наш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регион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Сталинграда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потом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через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некоторое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время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меняли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место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своей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дислокации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80000"/>
            <a:ext cx="8144280" cy="66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20000" y="684000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Бывшая больница ФТИ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213120"/>
            <a:ext cx="9560520" cy="7166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200" y="360000"/>
            <a:ext cx="8920800" cy="58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20000" y="6402599"/>
            <a:ext cx="5220000" cy="617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Астраханский рыбопромышленный колледж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303840"/>
            <a:ext cx="9540000" cy="6176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1360" y="666036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Гостинница Астраханская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1800000"/>
            <a:ext cx="9360000" cy="39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отдавались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здания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множества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учебных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заведений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общежитий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гостиниц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школы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имени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Ленина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Горького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Водопьянова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здание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Дворца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пионеров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Речное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училище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Автодорожный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техникум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помещение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педуниверситета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имени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Кирова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улице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Шаумяна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заводы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«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имени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Сталина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»,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«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10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октября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»,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«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третьего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интернационала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»,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гостиницы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Московская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285480"/>
            <a:ext cx="9099360" cy="637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20000" y="684000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Дворец пионеров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12000"/>
            <a:ext cx="9720000" cy="66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685079"/>
            <a:ext cx="9720000" cy="5614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1360" y="666036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Автодорожный колледж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2159" y="245880"/>
            <a:ext cx="8997840" cy="613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1360" y="666036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Географический факультет АГУ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00" y="2431987"/>
            <a:ext cx="9180000" cy="288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удобной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транспортировки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больных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гостинице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r>
              <a:rPr lang="de-DE" sz="24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подведены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железнодорожные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пути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4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4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руку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сыграло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наличие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рек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каналов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территории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региона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4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Кое-где</a:t>
            </a:r>
            <a:r>
              <a:rPr lang="de-DE" sz="24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доставляли</a:t>
            </a:r>
            <a:r>
              <a:rPr lang="de-DE" sz="24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воде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к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примеру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к </a:t>
            </a:r>
            <a:r>
              <a:rPr lang="de-DE" sz="24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госпиталю</a:t>
            </a:r>
            <a:endParaRPr lang="de-DE" sz="24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больницы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им.Соловьева</a:t>
            </a: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490320"/>
            <a:ext cx="8940600" cy="634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796221"/>
            <a:ext cx="9360000" cy="5256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Великой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отечественной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Астрахани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располагались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эвакуационные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легкораненых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ближе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линиям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других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регионах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—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специализированные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бедро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крупные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суставы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шею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голову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позвоночник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оказывали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только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первую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помощь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готовили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транспортировке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тыл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Подготовка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стремительно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учебных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классов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школ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техникумов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выносили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парты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стены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красили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масляной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краской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ставили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рукомойники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готовые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операционные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Процедурными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столами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другими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медицинскими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принадлежностями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обеспечивал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гарнизонный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Медикаментов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хватало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360000"/>
            <a:ext cx="8929800" cy="63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12000" y="676800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Центральный госпиталь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38" y="859282"/>
            <a:ext cx="9525599" cy="61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 отсутствии антибиотиков профессор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АГМИ Борис Курочкин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предложил использовать бактерию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 названием «чудесная палочка»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 лечения гнойных и ожоговых ран,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что значительно отразилось на лечении раненых.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Весь </a:t>
            </a:r>
            <a:r>
              <a:rPr lang="ru-RU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профессорско</a:t>
            </a: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педагогический состав медицинского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института был мобилизован, а студенты в специально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созданной лаборатории занимались изготовлением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зажигательных смесей для уничтожения танков.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1941 году преподавателями и студентами АГМИ на нужды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фронта было собрано 102 тысячи 150 рублей,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за что медики получили благодарность от верховного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главнокомандующего Иосифа Сталина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  <a:endParaRPr lang="ru-RU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040" y="955080"/>
            <a:ext cx="936000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938" y="1162800"/>
            <a:ext cx="9180000" cy="57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Возможно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самым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известным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менее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самоотверженным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спасавшим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Елизавета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Колоколова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застала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время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Правобережной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больнице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Уже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конце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июня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1941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призвали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армию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качестве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заведующей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четвертого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сортировочного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№1589.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приёма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заведующий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отделением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занималась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оснащением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операционной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проводила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занятия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своим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персоналом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врачами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читала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лекции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переливанию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крови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терапевтам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педиатрам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фтизиатрам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т.д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7320" y="704880"/>
            <a:ext cx="8409600" cy="631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766" y="1613420"/>
            <a:ext cx="9360000" cy="43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6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августа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прибыл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первый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эшелон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ранеными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Колоколова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своим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персоналом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справилась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порученным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делом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Необходимо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провести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сортировку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документам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характеру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направлению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душ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ванну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Через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3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часа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все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800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человек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подготовлены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направлены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соответствующие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Почти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протяжении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всей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войны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врач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трудилась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родном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городе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примером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своих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коллег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таких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людей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округе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00" y="1108924"/>
            <a:ext cx="9000000" cy="43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ждала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вторая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повестка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вновь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формирующийся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№ 1589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(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школа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Ленина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а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сейчас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Астраханская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государственная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консерватория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).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Главным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хирургом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Г.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Лычманов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Этот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формировали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Потом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открылся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второй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в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школе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Розы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Люксембург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(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сейчас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это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лицей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№ 3)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другие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госпитале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№ 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1589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Елизавета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Колоколова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стала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заведующей</a:t>
            </a:r>
            <a:endParaRPr lang="de-DE" sz="26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четвёртым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отделением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Профиль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больные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ранением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бёдер</a:t>
            </a: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её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ведении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находилась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операционная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1040" y="1389239"/>
            <a:ext cx="9768960" cy="491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1360" y="666036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Консерватория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" y="439200"/>
            <a:ext cx="8949960" cy="6040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1360" y="6660000"/>
            <a:ext cx="5220000" cy="353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/>
            </a:pPr>
            <a:r>
              <a:rPr lang="de-DE" sz="1800" b="1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Лицей №3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1325</Words>
  <Application>Microsoft Office PowerPoint</Application>
  <PresentationFormat>Произвольный</PresentationFormat>
  <Paragraphs>239</Paragraphs>
  <Slides>37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Default</vt:lpstr>
      <vt:lpstr>В годы Великой Отечественной Войны астраханские медики спасли тысячи жизней.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годы Великой Отечественной Войны астраханские медики спасли тысячи жизней.</dc:title>
  <dc:creator>Irina</dc:creator>
  <cp:lastModifiedBy>Irina</cp:lastModifiedBy>
  <cp:revision>66</cp:revision>
  <dcterms:created xsi:type="dcterms:W3CDTF">2009-04-16T11:32:32Z</dcterms:created>
  <dcterms:modified xsi:type="dcterms:W3CDTF">2020-05-08T16:24:18Z</dcterms:modified>
</cp:coreProperties>
</file>