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81" d="100"/>
          <a:sy n="81" d="100"/>
        </p:scale>
        <p:origin x="-96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mun.ru/immun/mme/mme7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6600" y="2082766"/>
            <a:ext cx="8178800" cy="2692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60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ИММУНИТЕТ ПРИ ИНФЕКЦИЯХ</a:t>
            </a:r>
            <a:endParaRPr lang="ru-RU" sz="6000" dirty="0">
              <a:solidFill>
                <a:schemeClr val="tx2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1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1400" y="109822"/>
            <a:ext cx="100457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Мероприятия по </a:t>
            </a:r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повышению защитных противобактериальных реакций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организма заключаются в иммунизации </a:t>
            </a:r>
            <a:r>
              <a:rPr lang="ru-RU" sz="3600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вакцинами</a:t>
            </a:r>
            <a:r>
              <a:rPr lang="ru-RU" sz="3600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необходимости </a:t>
            </a:r>
            <a:r>
              <a:rPr lang="ru-RU" sz="36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быстрой защиты вводят антитоксические или антибактериальные сыворотки </a:t>
            </a:r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создавая пассивный иммунитет.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Применяют также общеукрепляющую терапию с назначением иммуномодуляторов.</a:t>
            </a:r>
            <a:endParaRPr lang="ru-RU" sz="3600" dirty="0">
              <a:solidFill>
                <a:schemeClr val="tx2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4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7900" y="1228398"/>
            <a:ext cx="100965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Противовирусный иммунитет</a:t>
            </a:r>
            <a:r>
              <a:rPr lang="ru-RU" sz="40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4000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Отличие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противовирусного иммунитета от других видов (против бактерий, простейших, грибков и т.д.) связано со своеобразием структуры и размножения вирусов, особенностями патогенеза вирусных инфекций.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4031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600" y="842811"/>
            <a:ext cx="10210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ru-RU" sz="32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Видовой противовирусный иммунитет</a:t>
            </a:r>
            <a:r>
              <a:rPr lang="ru-RU" sz="32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обусловлен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отсутствием у клеток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данного вида организмов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рецепторов для прикрепления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(адсорбции) соответствующих вирусов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 их неспособностью репродуцироваться после проникновения в клетку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наличием неспецифических ингибиторов и нуклеаз в сыворотке крови, множеством других факторов. </a:t>
            </a:r>
            <a:endParaRPr lang="ru-RU" sz="32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7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0100" y="473479"/>
            <a:ext cx="105791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Немаловажную роль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защите от вирусов играет </a:t>
            </a:r>
            <a:r>
              <a:rPr lang="ru-RU" sz="3200" b="1" dirty="0">
                <a:solidFill>
                  <a:srgbClr val="FFFF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воспалительная реакция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направленная на ограничение распространения вирусов в организме и фиксацию их в воротах инфекции. При этом помимо клеток крови (макрофагов, естественных киллеров) 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противовирусный эффект оказывают</a:t>
            </a: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такие универсальные реакции на внедрение вирусов, как 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общее или локальное 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температуры и увеличение кислотности среды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rgbClr val="FFFF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45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3600" y="612845"/>
            <a:ext cx="104521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u="sng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Приобретенный противовирусный иммунитет</a:t>
            </a:r>
            <a:r>
              <a:rPr lang="ru-RU" sz="36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формируется в результате перенесенного заболевания или иммунизации организма с помощью вакцин. Он определяется </a:t>
            </a:r>
            <a:r>
              <a:rPr lang="ru-RU" sz="36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сочетанием специфических факторов (иммуноглобулинов, В- и Т-лимфоцитов) и факторов неспецифической (естественной) резистентности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(воспалительной реакции, интерферонов, противовирусных ингибиторов, естественных киллеров, макрофагов и др.).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8668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500" y="-265184"/>
            <a:ext cx="114808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Интерфероны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важнейший фактор 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неспецифической резистентности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Практически все вирусы обусловливают выработку интерферонов, их образование является одной из 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первых защитных реакций организма на внедрение вирусов.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Интерфероны в отличие от антител 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подавляют внутриклеточные этапы репродукции вирусов в зараженных клетках и обеспечивают невосприимчивость к вирусам окружающих здоровых клеток.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Попадая из ворот инфекции в кровь, интерфероны распределяются по организму, предотвращая последующую диссеминацию вирусов.</a:t>
            </a:r>
            <a:endParaRPr lang="ru-RU" sz="32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36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800" y="920621"/>
            <a:ext cx="11404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Таким образом, факторы неспецифической резистентности в сочетании с медиаторами воспаления способны разрушать инфицированные вирусами клетки. 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Если этого не происходит и вирусы размножаются, наступает вторая (специфическая)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стадия противовирусного иммунитета, связанная с продукцией 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вируснейтрализующих антител В-лимфоцитами и активацией регуляторных Т-лимфоцитов (Т-хелперов, Т-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супрессоров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цитотоксических лимфоцитов)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а также обширного круга Т-лимфоцитов — эффекторов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лимфоцитарно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-моноцитарного ряда.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9896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335846"/>
            <a:ext cx="10566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острых (явных) инфекциях (гриппе, полиомиелите и др.)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вскоре после контакта вирусов с клетками </a:t>
            </a:r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начинается разрушение последних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В этих случаях болезнь развивается быстро. </a:t>
            </a:r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латентных (хронических, дремлющих, медленных инфекциях) вирусы могут оставаться в клетках неопределенно долгое время, не оказывая характерного повреждающего действия.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Одним из механизмов такой персистенции может быть </a:t>
            </a:r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интеграция или встраивание генетическою материала (ДНК, РНК) вирусов в геном клетки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5004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2309" y="674400"/>
            <a:ext cx="1152489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Наблюдается широкая </a:t>
            </a:r>
            <a:r>
              <a:rPr lang="ru-RU" sz="44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индивидуальная вариабельность и </a:t>
            </a:r>
            <a:r>
              <a:rPr lang="ru-RU" sz="4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способности организма к иммунному ответу.</a:t>
            </a:r>
            <a:r>
              <a:rPr lang="ru-RU" sz="44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Уровень специфической и неспецифической резистентности помимо возможных врожденных дефектов определяется множеством других факторов (возраст, стрессы, питание, суточный биоритм, время года и т.д.).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43175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7400" y="920621"/>
            <a:ext cx="1099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отдельных случаях 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вирусы несколько видоизменяются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таким образом 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избегают нейтрализующего действия антител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других специфических механизмов иммунной защиты. Это явление, называемое 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антигенным дрейфом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особенно хорошо изучено в отношении вируса 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гриппа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большинстве случаев основная роль в развитии противовирусного иммунитета принадлежит регуляторным Т-лимфоцитам, осуществляющим контроль за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антителообразующими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В-лимфоцитами и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эффекторными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Т-лимфоцитами</a:t>
            </a:r>
            <a:r>
              <a:rPr lang="ru-RU" dirty="0">
                <a:solidFill>
                  <a:srgbClr val="2B29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050" dirty="0">
              <a:solidFill>
                <a:srgbClr val="2B291B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27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8488" y="1228398"/>
            <a:ext cx="88503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Противобактериальный иммунитет</a:t>
            </a:r>
            <a:r>
              <a:rPr lang="ru-RU" sz="4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основан на сочетанном воздействии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ru-RU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бактерии и их токсины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факторов </a:t>
            </a:r>
            <a:r>
              <a:rPr lang="ru-RU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неспецифической резистентности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(лизоцима, комплемента, b-лизинов, фагоцитов и др.) и факторов </a:t>
            </a:r>
            <a:r>
              <a:rPr lang="ru-RU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специфического иммунного ответа. </a:t>
            </a:r>
            <a:endParaRPr lang="ru-RU" sz="4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1612901"/>
            <a:ext cx="313372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428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3900" y="305068"/>
            <a:ext cx="10541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Способность многих вирусов размножаться и </a:t>
            </a:r>
            <a:r>
              <a:rPr lang="ru-RU" sz="4000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разрушать клетки иммунной системы или подавлять их функции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приводит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 </a:t>
            </a:r>
            <a:r>
              <a:rPr lang="ru-RU" sz="40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иммуносупрессии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и может способствовать переходу острой инфекции в хроническую форму. Так, поражение вирусами макрофагов вызывает подавление их </a:t>
            </a:r>
            <a:r>
              <a:rPr lang="ru-RU" sz="40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антигенпрезентирующей</a:t>
            </a:r>
            <a:r>
              <a:rPr lang="ru-RU" sz="40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функции</a:t>
            </a:r>
            <a:r>
              <a:rPr lang="ru-RU" sz="4000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приостанавливает дальнейший иммунный ответ;</a:t>
            </a:r>
            <a:endParaRPr lang="ru-RU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6600" y="-2708"/>
            <a:ext cx="1041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Заражение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В-лимфоцитов вирусами герпеса может вызвать </a:t>
            </a:r>
            <a:r>
              <a:rPr lang="ru-RU" sz="4000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их </a:t>
            </a:r>
            <a:r>
              <a:rPr lang="ru-RU" sz="4000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поликлональную</a:t>
            </a:r>
            <a:r>
              <a:rPr lang="ru-RU" sz="4000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активацию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и резкое увеличение числа инфицированных клеток. Другим </a:t>
            </a:r>
            <a:r>
              <a:rPr lang="ru-RU" sz="4000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результатом </a:t>
            </a:r>
            <a:r>
              <a:rPr lang="ru-RU" sz="4000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поликлональной</a:t>
            </a:r>
            <a:r>
              <a:rPr lang="ru-RU" sz="4000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стимуляции </a:t>
            </a:r>
            <a:r>
              <a:rPr lang="ru-RU" sz="40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В-лимфоцитов</a:t>
            </a:r>
            <a:r>
              <a:rPr lang="ru-RU" sz="4000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является образование </a:t>
            </a:r>
            <a:r>
              <a:rPr lang="ru-RU" sz="40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полиспецифических</a:t>
            </a:r>
            <a:r>
              <a:rPr lang="ru-RU" sz="40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иммуноглобулинов классов G и М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, которые могут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взаимодействовать с клетками и тканями внутренних органов и провоцировать развитие аутоиммунного процесса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814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181958"/>
            <a:ext cx="112649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  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невосприимчивости к вирусным инфекциям достигается </a:t>
            </a:r>
            <a:r>
              <a:rPr lang="ru-RU" sz="3600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вакцинацией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использованием интерферонов и их индукторов,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иммуномодуляторов.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противовирусного иммунитета при вакцинации широко варьирует Наиболее длительную защиту обеспечивают вакцины </a:t>
            </a:r>
            <a: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 кори и желтой лихорадки</a:t>
            </a:r>
            <a:r>
              <a:rPr lang="ru-RU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(более 15 лет, возможно, пожизненно)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эффект вакцин против </a:t>
            </a:r>
            <a: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полиомиелита, краснухи и эпидемического паротита сохраняется 5—8 лет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меньше длительный иммунитет </a:t>
            </a:r>
            <a: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гриппе (1—2 года).</a:t>
            </a:r>
            <a:r>
              <a:rPr lang="ru-RU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87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5600" y="335846"/>
            <a:ext cx="113665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/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первое место выдвигаются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способы повышения неспецифической резистентности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rgbClr val="FF0000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just"/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Интерфероны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иммуномодуляторы и </a:t>
            </a:r>
            <a:r>
              <a:rPr lang="ru-RU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химиопре-параты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 обладающие узкой специфичностью вакцин, можно использовать в тех случаях, когда вакцины отсутствуют или их применять поздно (заражение уже произошло). Как правило, эффект лечения тем выше, чем раньше оно начато, поэтому перечисленные препараты следует вводить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появлении первых признаков вирусного заболевания (в 1—2-й дни болезни).</a:t>
            </a:r>
            <a:endParaRPr lang="ru-RU" sz="3600" dirty="0">
              <a:solidFill>
                <a:srgbClr val="FF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12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900" y="473479"/>
            <a:ext cx="10604500" cy="5911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Интерфероны, их индукторы и иммуномодуляторы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оказывают выраженное активирующее влияние на систему иммунитета, принимая участие практически во всех его реакциях; они могут увеличивать образование антител, стимулировать фагоцитоз, усиливать цитотоксическую активность лимфоцитов, подавлять гиперчувствительность замедленного типа, влиять на процессы реализации иммунологической памяти.</a:t>
            </a:r>
            <a:endParaRPr lang="ru-RU" sz="32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56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2101" y="1228398"/>
            <a:ext cx="114426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Грибковые инфекции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развиваются, как правило, при снижении общей иммунореактивности организма или дефектности Т-звена иммунитета. При врожденном Т-клеточном иммунодефиците часто наблюдается поражение кожи и слизистых оболочек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Candida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albicans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мозга и мозговых оболочек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криптококками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легких пневмоцистами.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0675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800" y="305068"/>
            <a:ext cx="111633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грибковых инфекциях, как правило, выявляются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сниженные показатели клеточного звена иммунитета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наоборот, развитие грибковой инфекции (например, появление молочницы) является первым достоверным клиническим признаком расстройства в клеточном звене иммунитета. Дети с врожденной недостаточностью гуморального иммунитета проявляют высокую устойчивость к грибковым поражениям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1061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6600" y="934247"/>
            <a:ext cx="11099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575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Вероятно, антитела не являются сколько-нибудь значимым фактором в защите от грибковой инфекции. Эти данные указывают на то, что при развитии грибковой инфекции иммунотерапия должна быть направлена в первую очередь на </a:t>
            </a:r>
            <a:r>
              <a:rPr lang="ru-RU" sz="36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нормализацию и стимуляцию работы Т-звена иммунной системы</a:t>
            </a:r>
            <a:r>
              <a:rPr lang="ru-RU" sz="36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43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5300" y="674400"/>
            <a:ext cx="11023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 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элиминации грибов принимают участие 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фагоциты, Т-клетки, НК-лимфоциты. 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фагоцитозе грибов и их уничтожении среди </a:t>
            </a:r>
            <a:r>
              <a:rPr lang="ru-RU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фагоцитирующих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клеток основную роль играют </a:t>
            </a:r>
            <a:r>
              <a:rPr lang="ru-RU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полиморфноядерные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клетки (ПМЯЛ). В этом процессе антитела и комплемент (С3b) могут выступать в роли опсонинов.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78915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600" y="1485900"/>
            <a:ext cx="9626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344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4600" y="1097593"/>
            <a:ext cx="97409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Многие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белки крови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вместе с антителами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откладываются на поверхности бактерий, блокируя их антигены и способствуя иммунному прилипанию к фагоцитам — начальной стадии фагоцитоза, а в последующем и перевариванию бактерий в фагоцитах. Такие белки, активирующие фагоцитоз микроорганизмов. называют 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опсонинами.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Противобактериальные антитела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частности антитела к </a:t>
            </a:r>
            <a:r>
              <a:rPr lang="ru-RU" sz="2400" b="1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адгезинам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бактерий, 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препятствуют прикреплению бактерий к тканям организма и, следовательно, развитию начальной стадии инфекционного процесса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chemeClr val="tx2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77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7300" y="1536174"/>
            <a:ext cx="97409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Антитела против токсинов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бактерий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участвуют в так называемом антитоксическом иммунитете. Антитоксические антитела, не влияя на колонизацию (заселение) бактериями слизистых оболочек, препятствуют развитию патологического процесса.</a:t>
            </a:r>
            <a:endParaRPr lang="ru-RU" sz="32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428179"/>
            <a:ext cx="10134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 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Лизоцим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обладая ферментативной активностью, 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разрушает </a:t>
            </a:r>
            <a:r>
              <a:rPr lang="ru-RU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пептидогликан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клеточной стенки бактерий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и приводит к их лизису. К лизоциму наиболее чувствительны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грамположительиые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бактерии, клеточные стенки которых в основном состоят из </a:t>
            </a:r>
            <a:r>
              <a:rPr lang="ru-RU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пептидогликана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 Литическое действие, главным образом 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грамотрицательные бактерии, оказывает и комплемент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в результате его активации 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альтернативным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(начиная с СЗ-компонента комплемента), </a:t>
            </a: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или </a:t>
            </a: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классическим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(начиная с С1-компонента комплемента комплексом антиген—антитело) путем.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3559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9000" y="335846"/>
            <a:ext cx="10236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При активации комплемента образуются </a:t>
            </a:r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С3в -компоненты, которые вместе с </a:t>
            </a:r>
            <a:r>
              <a:rPr lang="ru-RU" sz="36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Fc</a:t>
            </a:r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-фрагментами антител (</a:t>
            </a:r>
            <a:r>
              <a:rPr lang="ru-RU" sz="36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lgM</a:t>
            </a:r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lgG</a:t>
            </a:r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взаимодействуют с соответствующими рецепторами фагоцитов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В результате обволакивания плазмолеммой фагоцита бактерий,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опсонизированных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белками крови, </a:t>
            </a:r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бактериальные клетки погружаются в цитоплазму, где бактерии располагаются в </a:t>
            </a:r>
            <a:r>
              <a:rPr lang="ru-RU" sz="36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фагосомах</a:t>
            </a:r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окруженных мембраной. Затем сливаются мембраны </a:t>
            </a:r>
            <a:r>
              <a:rPr lang="ru-RU" sz="36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фагосомы</a:t>
            </a:r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лизосомы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ферменты которой участвуют в разрушении бактерий.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240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1900" y="473479"/>
            <a:ext cx="9512300" cy="5911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Переваривание бактерий происходит под влиянием гидролитических ферментов (гидролаз), действующих в кислой среде. Перевариванию подвергаются предварительно убитые бактерии. Фагоцитоз может быть завершенным (при  разрушении бактерий) и незавершенным, в последнем случае бактерии размножаются в фагоците и происходит его гибель.</a:t>
            </a:r>
            <a:endParaRPr lang="ru-RU" sz="3200" dirty="0">
              <a:solidFill>
                <a:srgbClr val="FFFF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05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1900" y="335846"/>
            <a:ext cx="97663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   </a:t>
            </a:r>
            <a:r>
              <a:rPr lang="ru-RU" sz="36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Противобактериальный иммунитет</a:t>
            </a:r>
            <a:r>
              <a:rPr lang="ru-RU" sz="36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можно оценить по наличию противобактериальных антител, относящихся к иммуноглобулинам классов G и М, а также по уровню активности комплемента, лизоцима, b-лизина и других белков крови. совокупность которых определяет бактерицидное действие сыворотки крови. Его оценивают по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степени задержки роста бактерий под влиянием сыворотки крови больного. Учитывают также показатели фагоцитоза, опсонофагоцитарный индекс и др.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67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200</TotalTime>
  <Words>970</Words>
  <Application>Microsoft Office PowerPoint</Application>
  <PresentationFormat>Произвольный</PresentationFormat>
  <Paragraphs>29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Nitrium</cp:lastModifiedBy>
  <cp:revision>14</cp:revision>
  <dcterms:created xsi:type="dcterms:W3CDTF">2018-05-24T14:03:15Z</dcterms:created>
  <dcterms:modified xsi:type="dcterms:W3CDTF">2020-05-14T07:35:13Z</dcterms:modified>
</cp:coreProperties>
</file>