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B3204B3-FE2F-4467-A7E7-5A1F55A61C59}" type="slidenum"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00549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zx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A5815DAA-68C3-41A9-A31A-E0E42FEE54B2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384913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zx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B85E644-0B0D-450D-8236-7C9FAAE720FB}" type="slidenum">
              <a:t>1</a:t>
            </a:fld>
            <a:endParaRPr lang="zxx-none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45F498E-6125-4C64-A615-E39ED8A7DCFA}" type="slidenum">
              <a:t>10</a:t>
            </a:fld>
            <a:endParaRPr lang="zxx-none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5E12867-7065-44A7-8A7A-01033160F3F0}" type="slidenum">
              <a:t>11</a:t>
            </a:fld>
            <a:endParaRPr lang="zxx-none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7A6A29E-C24D-4E27-979E-03DABE4A5E09}" type="slidenum">
              <a:t>12</a:t>
            </a:fld>
            <a:endParaRPr lang="zxx-none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1061B22-FF92-4546-8EE2-34D7E2AB939E}" type="slidenum">
              <a:t>13</a:t>
            </a:fld>
            <a:endParaRPr lang="zxx-none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A335AD9-03E0-4609-954D-8BDC0053CA0F}" type="slidenum">
              <a:t>14</a:t>
            </a:fld>
            <a:endParaRPr lang="zxx-none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FE0257A-1865-4FAF-A7FE-5059837C4112}" type="slidenum">
              <a:t>15</a:t>
            </a:fld>
            <a:endParaRPr lang="zxx-none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86B3A17-E619-499C-A6B6-0BD39F1BF2E9}" type="slidenum">
              <a:t>16</a:t>
            </a:fld>
            <a:endParaRPr lang="zxx-none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2AC6E7C-E8E4-44B7-ABB1-A053CBC7E1C4}" type="slidenum">
              <a:t>17</a:t>
            </a:fld>
            <a:endParaRPr lang="zxx-none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26526B6-6591-4B45-99B1-A17E3EE66BA2}" type="slidenum">
              <a:t>18</a:t>
            </a:fld>
            <a:endParaRPr lang="zxx-none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EDF5899-1BFC-4A68-946E-6C1586C2ED7B}" type="slidenum">
              <a:t>19</a:t>
            </a:fld>
            <a:endParaRPr lang="zxx-none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7061ABA-28E0-49CD-A979-8D8C56BF8666}" type="slidenum">
              <a:t>2</a:t>
            </a:fld>
            <a:endParaRPr lang="zxx-none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31735DA-A1D4-4530-9624-3670B409B5BA}" type="slidenum">
              <a:t>20</a:t>
            </a:fld>
            <a:endParaRPr lang="zxx-none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0EC94B0-F1D5-4925-88C9-BC6DA8283480}" type="slidenum">
              <a:t>21</a:t>
            </a:fld>
            <a:endParaRPr lang="zxx-none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53866C3-077F-424F-93B0-255D08D2EA70}" type="slidenum">
              <a:t>3</a:t>
            </a:fld>
            <a:endParaRPr lang="zxx-none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57E61B8-A502-4BC9-B904-09617D0DF7B7}" type="slidenum">
              <a:t>4</a:t>
            </a:fld>
            <a:endParaRPr lang="zxx-none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D37AEE2-5A36-4228-B955-958060AD7293}" type="slidenum">
              <a:t>5</a:t>
            </a:fld>
            <a:endParaRPr lang="zxx-none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88575C2-DDBF-4B09-9C1F-556D30D4CE9D}" type="slidenum">
              <a:t>6</a:t>
            </a:fld>
            <a:endParaRPr lang="zxx-none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AE79C19-A077-4602-B714-69CF4E2165B0}" type="slidenum">
              <a:t>7</a:t>
            </a:fld>
            <a:endParaRPr lang="zxx-none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4D33E35-1D58-47B3-964B-5265E4EF3D67}" type="slidenum">
              <a:t>8</a:t>
            </a:fld>
            <a:endParaRPr lang="zxx-none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84623D7-0248-4DB3-961B-BB0E8D3C149D}" type="slidenum">
              <a:t>9</a:t>
            </a:fld>
            <a:endParaRPr lang="zxx-none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06A12E-6D23-4239-B9DD-ED86F6D1C032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3852776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874C90-3DDE-4234-A7C9-E3E0991D5D48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41205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5361C5-4356-4D18-AE45-7672219D9C8E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3728449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5A6A10-3267-43E0-B78E-917AE6B76309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360034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5ACDE6-2D7F-4FF1-AD05-65FB0361DE3E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355768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0652D7-46BC-4D72-B0F3-C46772674012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1562213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4C5161-15C9-4A0B-9800-273B3B1373EF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126830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533F3B-907D-4D97-9E76-F5D10B968A4B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144587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545483-91E0-4DBA-AFAF-568B9E48462A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436195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69C200-B4B7-423E-B062-096E1A0DCA88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119204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B0DD4D-93E9-44A7-98B9-C150734039DC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3970408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zxx-non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zxx-non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ct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B5B4D11D-457C-41E7-9AEA-09DB55E01E0E}" type="slidenum">
              <a:t>‹#›</a:t>
            </a:fld>
            <a:endParaRPr lang="zx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zx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zxx-none" sz="3200" b="0" i="0" u="none" strike="noStrike" kern="1200">
          <a:ln>
            <a:noFill/>
          </a:ln>
          <a:latin typeface="Arial" pitchFamily="18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/>
          <a:p>
            <a:pPr algn="ctr"/>
            <a:endParaRPr lang="zxx-none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1620000"/>
            <a:ext cx="9096479" cy="55882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16000" y="540000"/>
            <a:ext cx="8280000" cy="108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1"/>
            </a:pPr>
            <a:r>
              <a:rPr lang="de-DE" sz="3200" b="1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Военным врачам посвящается.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1"/>
            </a:pPr>
            <a:r>
              <a:rPr lang="de-DE" sz="3200" b="1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Стихи и проза.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0480" y="433320"/>
            <a:ext cx="3420000" cy="684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Ведь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сколько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их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врачей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военных</a:t>
            </a:r>
            <a:endParaRPr lang="de-DE" sz="1400" b="0" i="0" u="none" strike="noStrike" kern="1200" dirty="0">
              <a:ln>
                <a:noFill/>
              </a:ln>
              <a:latin typeface="Arial Black" pitchFamily="34"/>
              <a:ea typeface="Andale Sans UI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Погибло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на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фронтах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войны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!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Как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много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их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невинно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убиенных</a:t>
            </a:r>
            <a:endParaRPr lang="de-DE" sz="1400" b="0" i="0" u="none" strike="noStrike" kern="1200" dirty="0">
              <a:ln>
                <a:noFill/>
              </a:ln>
              <a:latin typeface="Arial Black" pitchFamily="34"/>
              <a:ea typeface="Andale Sans UI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Лежат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 в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объятьях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вечной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тишины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!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Врачи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в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Афгане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тоже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показали</a:t>
            </a:r>
            <a:endParaRPr lang="de-DE" sz="1400" b="0" i="0" u="none" strike="noStrike" kern="1200" dirty="0">
              <a:ln>
                <a:noFill/>
              </a:ln>
              <a:latin typeface="Arial Black" pitchFamily="34"/>
              <a:ea typeface="Andale Sans UI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Что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это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школа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мужества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была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Они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бойцов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героев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там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спасали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Порою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раненых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из-за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угла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И я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хочу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воспеть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им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славу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Всем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военмедикам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всех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стран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!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Хочу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чтоб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в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мирную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державу</a:t>
            </a:r>
            <a:endParaRPr lang="de-DE" sz="1400" b="0" i="0" u="none" strike="noStrike" kern="1200" dirty="0">
              <a:ln>
                <a:noFill/>
              </a:ln>
              <a:latin typeface="Arial Black" pitchFamily="34"/>
              <a:ea typeface="Andale Sans UI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Живым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вернулся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медик-ветеран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!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Сергиенко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Аркадий</a:t>
            </a:r>
            <a:endParaRPr lang="de-DE" sz="1400" b="0" i="0" u="none" strike="noStrike" kern="1200" dirty="0">
              <a:ln>
                <a:noFill/>
              </a:ln>
              <a:latin typeface="Arial Black" pitchFamily="34"/>
              <a:ea typeface="Andale Sans UI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400" b="0" i="0" u="none" strike="noStrike" kern="1200" dirty="0">
              <a:ln>
                <a:noFill/>
              </a:ln>
              <a:latin typeface="Arial Black" pitchFamily="34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zxx-none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2840" y="180000"/>
            <a:ext cx="9227160" cy="72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5820" y="705853"/>
            <a:ext cx="2841233" cy="633663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compatLnSpc="0">
            <a:noAutofit/>
          </a:bodyPr>
          <a:lstStyle/>
          <a:p>
            <a:pPr marL="0" marR="0" lvl="0" indent="0" algn="l" rtl="0" hangingPunct="0">
              <a:lnSpc>
                <a:spcPts val="1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Военный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врач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l" rtl="0" hangingPunct="0">
              <a:lnSpc>
                <a:spcPts val="1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Халат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поверх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мундира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l" rtl="0" hangingPunct="0">
              <a:lnSpc>
                <a:spcPts val="1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Работа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это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иль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судьба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?</a:t>
            </a:r>
          </a:p>
          <a:p>
            <a:pPr marL="0" marR="0" lvl="0" indent="0" algn="l" rtl="0" hangingPunct="0">
              <a:lnSpc>
                <a:spcPts val="1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Чужую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боль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как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мирру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marL="0" marR="0" lvl="0" indent="0" algn="l" rtl="0" hangingPunct="0">
              <a:lnSpc>
                <a:spcPts val="1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Всё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пропускать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через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себя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l" rtl="0" hangingPunct="0">
              <a:lnSpc>
                <a:spcPts val="1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Уверен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взгляд</a:t>
            </a:r>
            <a:endParaRPr lang="de-DE" sz="1400" b="0" i="0" u="none" strike="noStrike" dirty="0">
              <a:ln>
                <a:noFill/>
              </a:ln>
              <a:latin typeface="Arial Black" pitchFamily="34"/>
              <a:ea typeface="Andale Sans UI" pitchFamily="2"/>
              <a:cs typeface="Tahoma" pitchFamily="2"/>
            </a:endParaRPr>
          </a:p>
          <a:p>
            <a:pPr marL="0" marR="0" lvl="0" indent="0" algn="l" rtl="0" hangingPunct="0">
              <a:lnSpc>
                <a:spcPts val="1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и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рук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точны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движения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l" rtl="0" hangingPunct="0">
              <a:lnSpc>
                <a:spcPts val="1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И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нервы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собраны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в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кулак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l" rtl="0" hangingPunct="0">
              <a:lnSpc>
                <a:spcPts val="1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И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не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имеет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в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этот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миг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значения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marL="0" marR="0" lvl="0" indent="0" algn="l" rtl="0" hangingPunct="0">
              <a:lnSpc>
                <a:spcPts val="1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Друг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пред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тобою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или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враг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!</a:t>
            </a:r>
          </a:p>
          <a:p>
            <a:pPr marL="0" marR="0" lvl="0" indent="0" algn="l" rtl="0" hangingPunct="0">
              <a:lnSpc>
                <a:spcPts val="1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Ты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цену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жизни</a:t>
            </a:r>
            <a:endParaRPr lang="de-DE" sz="1400" b="0" i="0" u="none" strike="noStrike" dirty="0">
              <a:ln>
                <a:noFill/>
              </a:ln>
              <a:latin typeface="Arial Black" pitchFamily="34"/>
              <a:ea typeface="Andale Sans UI" pitchFamily="2"/>
              <a:cs typeface="Tahoma" pitchFamily="2"/>
            </a:endParaRPr>
          </a:p>
          <a:p>
            <a:pPr marL="0" marR="0" lvl="0" indent="0" algn="l" rtl="0" hangingPunct="0">
              <a:lnSpc>
                <a:spcPts val="1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знаешь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лучше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оных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marL="0" marR="0" lvl="0" indent="0" algn="l" rtl="0" hangingPunct="0">
              <a:lnSpc>
                <a:spcPts val="1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Толкующих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о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нужноти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войны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l" rtl="0" hangingPunct="0">
              <a:lnSpc>
                <a:spcPts val="1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И о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мальчишках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плачешь</a:t>
            </a:r>
            <a:endParaRPr lang="de-DE" sz="1400" b="0" i="0" u="none" strike="noStrike" dirty="0">
              <a:ln>
                <a:noFill/>
              </a:ln>
              <a:latin typeface="Arial Black" pitchFamily="34"/>
              <a:ea typeface="Andale Sans UI" pitchFamily="2"/>
              <a:cs typeface="Tahoma" pitchFamily="2"/>
            </a:endParaRPr>
          </a:p>
          <a:p>
            <a:pPr marL="0" marR="0" lvl="0" indent="0" algn="l" rtl="0" hangingPunct="0">
              <a:lnSpc>
                <a:spcPts val="1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неспасённых</a:t>
            </a:r>
            <a:r>
              <a:rPr lang="de-DE" sz="1400" b="0" i="0" u="none" strike="noStrike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marL="0" marR="0" lvl="0" indent="0" algn="l" rtl="0" hangingPunct="0"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400" b="0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0861" y="1259675"/>
            <a:ext cx="3459959" cy="630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И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ставишь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им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в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душе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своей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кресты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Работа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и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судьба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И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подвиг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ежечасный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Хотя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не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любишь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ты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красивых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фраз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пути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нелёгком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пусть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на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счастье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Тебя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согреет</a:t>
            </a:r>
            <a:endParaRPr lang="de-DE" sz="1800" b="0" i="0" u="none" strike="noStrike" kern="1200" dirty="0">
              <a:ln>
                <a:noFill/>
              </a:ln>
              <a:latin typeface="Arial Black" pitchFamily="34"/>
              <a:ea typeface="Andale Sans UI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свет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благородных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глаз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!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Заерко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Николай</a:t>
            </a:r>
            <a:endParaRPr lang="de-DE" sz="1800" b="0" i="0" u="none" strike="noStrike" kern="1200" dirty="0">
              <a:ln>
                <a:noFill/>
              </a:ln>
              <a:latin typeface="Arial Black" pitchFamily="34"/>
              <a:ea typeface="Andale Sans UI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000" b="0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zxx-none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6360" y="360000"/>
            <a:ext cx="914364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0000" y="540000"/>
            <a:ext cx="4140000" cy="6628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Военные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врачи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свой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путь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от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капитанов</a:t>
            </a:r>
            <a:endParaRPr lang="de-DE" sz="1500" b="0" i="0" u="none" strike="noStrike" kern="1200" dirty="0">
              <a:ln>
                <a:noFill/>
              </a:ln>
              <a:latin typeface="Arial Black" pitchFamily="34"/>
              <a:ea typeface="Andale Sans UI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Вы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начинали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вы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всегда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в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строю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Профессия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врача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(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увы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как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это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странно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!),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Сильней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всего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нужна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порой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в 6ою.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Здоровы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6удьте,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счастливы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успешны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И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сильной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6удет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пусть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у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вас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душа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—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Болеют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все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: и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умник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и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невежды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Священный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долг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врача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важнее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платежа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Я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вам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желаю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счастья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и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здоровья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Пусть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служ6а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эта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будет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вам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легка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Военные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врачи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—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особое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сословье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Пускай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не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дрогнет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с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скальпелем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5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рука</a:t>
            </a:r>
            <a:r>
              <a:rPr lang="de-DE" sz="15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!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000" b="0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1800" y="360000"/>
            <a:ext cx="3328199" cy="702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Военные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люди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—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вас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чтят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уважают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Военные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люди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—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вы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гордость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страны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!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Детишки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военных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изображают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Создав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во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дворе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обстановку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войны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Медики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тоже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в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почете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и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славе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Высоких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заслуг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их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не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перечесть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За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что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уважают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их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знаете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сами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—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Забота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старания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знания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честь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А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медик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военный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—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это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элита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!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себе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две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профессии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вместе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собрал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Девиз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для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него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—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латинское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«VITA!»,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Чтоб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жизни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людей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на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войне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он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спасал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!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Костик</a:t>
            </a:r>
            <a:r>
              <a:rPr lang="de-DE" sz="13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3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Александр</a:t>
            </a:r>
            <a:endParaRPr lang="de-DE" sz="1300" b="0" i="0" u="none" strike="noStrike" kern="1200" dirty="0">
              <a:ln>
                <a:noFill/>
              </a:ln>
              <a:latin typeface="Arial Black" pitchFamily="34"/>
              <a:ea typeface="Andale Sans UI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200" b="0" i="0" u="none" strike="noStrike" kern="1200" dirty="0">
              <a:ln>
                <a:noFill/>
              </a:ln>
              <a:latin typeface="Arial Black" pitchFamily="34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zxx-none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9" y="342360"/>
            <a:ext cx="914364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495" y="1292075"/>
            <a:ext cx="3780000" cy="62676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Осенний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дождь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листва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спадает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Но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ты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не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дремлешь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мой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герой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Больные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скопом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поступают</a:t>
            </a:r>
            <a:endParaRPr lang="de-DE" sz="1800" b="0" i="0" u="none" strike="noStrike" kern="1200" dirty="0">
              <a:ln>
                <a:noFill/>
              </a:ln>
              <a:latin typeface="Arial Black" pitchFamily="34"/>
              <a:ea typeface="Andale Sans UI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Не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слышал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слово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ты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«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отбой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».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Твое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призванье-медицина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Не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та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что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на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гражданке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там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Ты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лечишь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мужа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брата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сына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И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сердце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всех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солдатских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мам</a:t>
            </a:r>
            <a:r>
              <a:rPr lang="de-DE" sz="18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000" b="0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3326" y="358270"/>
            <a:ext cx="4292715" cy="56575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hangingPunct="0">
              <a:spcBef>
                <a:spcPts val="1191"/>
              </a:spcBef>
              <a:spcAft>
                <a:spcPts val="992"/>
              </a:spcAft>
            </a:pP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Военный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врач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—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герой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рассказов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hangingPunct="0">
              <a:spcBef>
                <a:spcPts val="1191"/>
              </a:spcBef>
              <a:spcAft>
                <a:spcPts val="992"/>
              </a:spcAft>
            </a:pP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Про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тех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,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кто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в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поле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жизнь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спасает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hangingPunct="0">
              <a:spcBef>
                <a:spcPts val="1191"/>
              </a:spcBef>
              <a:spcAft>
                <a:spcPts val="992"/>
              </a:spcAft>
            </a:pP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Тебе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не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надо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лишних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звезд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,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алмазов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hangingPunct="0">
              <a:spcBef>
                <a:spcPts val="1191"/>
              </a:spcBef>
              <a:spcAft>
                <a:spcPts val="992"/>
              </a:spcAft>
            </a:pP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Когда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солдатик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выживает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hangingPunct="0">
              <a:spcBef>
                <a:spcPts val="1191"/>
              </a:spcBef>
              <a:spcAft>
                <a:spcPts val="992"/>
              </a:spcAft>
            </a:pP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Твоя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профессия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двояка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hangingPunct="0">
              <a:spcBef>
                <a:spcPts val="1191"/>
              </a:spcBef>
              <a:spcAft>
                <a:spcPts val="992"/>
              </a:spcAft>
            </a:pP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Ведь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и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защитник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ты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, и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врач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hangingPunct="0">
              <a:spcBef>
                <a:spcPts val="1191"/>
              </a:spcBef>
              <a:spcAft>
                <a:spcPts val="992"/>
              </a:spcAft>
            </a:pP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И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не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любой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другой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вояка</a:t>
            </a:r>
            <a:endParaRPr lang="de-DE" sz="1400" dirty="0">
              <a:latin typeface="Arial Black" pitchFamily="34"/>
              <a:ea typeface="Andale Sans UI" pitchFamily="2"/>
              <a:cs typeface="Tahoma" pitchFamily="2"/>
            </a:endParaRPr>
          </a:p>
          <a:p>
            <a:pPr hangingPunct="0">
              <a:spcBef>
                <a:spcPts val="1191"/>
              </a:spcBef>
              <a:spcAft>
                <a:spcPts val="992"/>
              </a:spcAft>
            </a:pP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Спасет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любой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солдатский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плач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hangingPunct="0">
              <a:spcBef>
                <a:spcPts val="1191"/>
              </a:spcBef>
              <a:spcAft>
                <a:spcPts val="992"/>
              </a:spcAft>
            </a:pP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Осенний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день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.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По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стойке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смирно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hangingPunct="0">
              <a:spcBef>
                <a:spcPts val="1191"/>
              </a:spcBef>
              <a:spcAft>
                <a:spcPts val="992"/>
              </a:spcAft>
            </a:pP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Вокруг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летают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резво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птички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hangingPunct="0">
              <a:spcBef>
                <a:spcPts val="1191"/>
              </a:spcBef>
              <a:spcAft>
                <a:spcPts val="992"/>
              </a:spcAft>
            </a:pP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Под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торжество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нашего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гимна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hangingPunct="0">
              <a:spcBef>
                <a:spcPts val="1191"/>
              </a:spcBef>
              <a:spcAft>
                <a:spcPts val="992"/>
              </a:spcAft>
            </a:pP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Змеиные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блестят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петлички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hangingPunct="0">
              <a:spcBef>
                <a:spcPts val="1191"/>
              </a:spcBef>
              <a:spcAft>
                <a:spcPts val="992"/>
              </a:spcAft>
            </a:pP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Селиверстов</a:t>
            </a:r>
            <a:r>
              <a:rPr lang="de-DE" sz="1400" dirty="0"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dirty="0" err="1">
                <a:latin typeface="Arial Black" pitchFamily="34"/>
                <a:ea typeface="Andale Sans UI" pitchFamily="2"/>
                <a:cs typeface="Tahoma" pitchFamily="2"/>
              </a:rPr>
              <a:t>Олег</a:t>
            </a:r>
            <a:endParaRPr lang="de-DE" sz="1400" dirty="0">
              <a:latin typeface="Arial Black" pitchFamily="34"/>
              <a:ea typeface="Andale Sans UI" pitchFamily="2"/>
              <a:cs typeface="Tahoma" pitchFamily="2"/>
            </a:endParaRPr>
          </a:p>
          <a:p>
            <a:pPr hangingPunct="0">
              <a:lnSpc>
                <a:spcPts val="1000"/>
              </a:lnSpc>
              <a:spcBef>
                <a:spcPts val="1191"/>
              </a:spcBef>
              <a:spcAft>
                <a:spcPts val="992"/>
              </a:spcAft>
            </a:pPr>
            <a:endParaRPr lang="de-DE" sz="1400" dirty="0">
              <a:latin typeface="Arial Black" pitchFamily="34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360000"/>
            <a:ext cx="9360000" cy="68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3920" y="405360"/>
            <a:ext cx="9316080" cy="661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396000"/>
            <a:ext cx="9360000" cy="68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60" y="871200"/>
            <a:ext cx="5400000" cy="7097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Страна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победила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в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войне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очень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трудно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Конечно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любой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был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в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той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битве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герой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Военные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медики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сделали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чудо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Три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четверти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раненых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прибыли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в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строй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!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А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снова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вернувшийся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в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бой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победитель</a:t>
            </a:r>
            <a:endParaRPr lang="de-DE" sz="2000" b="0" i="0" u="none" strike="noStrike" kern="1200" dirty="0">
              <a:ln>
                <a:noFill/>
              </a:ln>
              <a:latin typeface="Arial Black" pitchFamily="34"/>
              <a:ea typeface="Andale Sans UI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Считал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: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повезло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что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попал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в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медсанбат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Куда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дотащил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его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ангел-спаситель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Девчушка-тростинка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лишь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глазки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блестят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400" b="0" i="0" u="none" strike="noStrike" kern="1200" dirty="0">
              <a:ln>
                <a:noFill/>
              </a:ln>
              <a:latin typeface="Arial Black" pitchFamily="34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" y="540000"/>
            <a:ext cx="9000000" cy="64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1680" y="900000"/>
            <a:ext cx="5368320" cy="7017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По четверо суток хирурги не спали: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Кромсали и шили, не чувствуя ног,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 спасении жизней себя забывали,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Костьми прирастая к кирзе у сапог.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Случалось, что падали возле спасённых: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От голода обморок наземь валил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Смертельно уставших врачей батальонных,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Ведь некогда есть! Вот и не было сил</a:t>
            </a:r>
            <a:r>
              <a:rPr lang="de-D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…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5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5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500" b="0" i="0" u="none" strike="noStrike" kern="1200">
              <a:ln>
                <a:noFill/>
              </a:ln>
              <a:latin typeface="Arial Black" pitchFamily="34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2840" y="1055280"/>
            <a:ext cx="4320000" cy="684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Уже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стоматолог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вытаскивал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пули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И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нет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ни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минуты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чтоб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чуть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покурить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Как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роботы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: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пальцы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осколки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тянули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Глаза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стекленели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-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что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сложно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закрыть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!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такой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мясорубке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никто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и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не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ведал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Дожить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доведётся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иль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сменит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дублёр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Пять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тысяч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врачей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не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дошли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до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Победы</a:t>
            </a:r>
            <a:endParaRPr lang="de-DE" sz="1600" b="0" i="0" u="none" strike="noStrike" kern="1200" dirty="0">
              <a:ln>
                <a:noFill/>
              </a:ln>
              <a:latin typeface="Arial Black" pitchFamily="34"/>
              <a:ea typeface="Andale Sans UI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И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тысяч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под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сто</a:t>
            </a:r>
            <a:r>
              <a:rPr lang="de-DE" sz="16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героинь-медсестёр</a:t>
            </a:r>
            <a:r>
              <a:rPr lang="de-DE" sz="1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…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000" b="0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3120" y="2308800"/>
            <a:ext cx="3240000" cy="6589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Пусть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медик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-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не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самый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отчаянный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воин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И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орден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не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важен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медаль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не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нужна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Но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в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каждой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семье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-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добрых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слов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удостоен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Людской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благодарности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память</a:t>
            </a:r>
            <a:r>
              <a:rPr lang="de-DE" sz="20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важна</a:t>
            </a:r>
            <a:r>
              <a:rPr lang="de-DE" sz="1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!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000" b="0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4880" y="389160"/>
            <a:ext cx="914364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0480" y="424320"/>
            <a:ext cx="3420000" cy="7791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Военный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врач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!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Что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может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быть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смелее</a:t>
            </a:r>
            <a:endParaRPr lang="de-DE" sz="1400" b="0" i="0" u="none" strike="noStrike" kern="1200" dirty="0">
              <a:ln>
                <a:noFill/>
              </a:ln>
              <a:latin typeface="Arial Black" pitchFamily="34"/>
              <a:ea typeface="Andale Sans UI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Врача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что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дарит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жизнь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в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бою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!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Чья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служба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много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тяжелее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Про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жизнь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совсем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не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думая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свою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Военный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врач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идет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с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бойцами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Не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зная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что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там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дальше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ждет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!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И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сумку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полную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бинтами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Его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сержант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с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собой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несет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А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если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только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бой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начнется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Он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сразу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к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раненым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ползет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Там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подбежит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 а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там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пригнется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Но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не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всегда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ему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0" u="none" strike="noStrike" kern="1200" dirty="0" err="1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везет</a:t>
            </a:r>
            <a:r>
              <a:rPr lang="de-DE" sz="1400" b="0" i="0" u="none" strike="noStrike" kern="1200" dirty="0">
                <a:ln>
                  <a:noFill/>
                </a:ln>
                <a:latin typeface="Arial Black" pitchFamily="34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400" b="0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774</Words>
  <Application>Microsoft Office PowerPoint</Application>
  <PresentationFormat>Широкоэкранный</PresentationFormat>
  <Paragraphs>147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Andale Sans UI</vt:lpstr>
      <vt:lpstr>Arial</vt:lpstr>
      <vt:lpstr>Arial Black</vt:lpstr>
      <vt:lpstr>Calibri</vt:lpstr>
      <vt:lpstr>Tahoma</vt:lpstr>
      <vt:lpstr>Times New Roman</vt:lpstr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Irina</cp:lastModifiedBy>
  <cp:revision>46</cp:revision>
  <dcterms:created xsi:type="dcterms:W3CDTF">2009-04-16T11:32:32Z</dcterms:created>
  <dcterms:modified xsi:type="dcterms:W3CDTF">2020-05-06T16:22:45Z</dcterms:modified>
</cp:coreProperties>
</file>