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81" r:id="rId2"/>
    <p:sldId id="261" r:id="rId3"/>
    <p:sldId id="263" r:id="rId4"/>
    <p:sldId id="264" r:id="rId5"/>
    <p:sldId id="282" r:id="rId6"/>
    <p:sldId id="283" r:id="rId7"/>
    <p:sldId id="265" r:id="rId8"/>
    <p:sldId id="266" r:id="rId9"/>
    <p:sldId id="267" r:id="rId10"/>
    <p:sldId id="285" r:id="rId11"/>
    <p:sldId id="268" r:id="rId12"/>
    <p:sldId id="269" r:id="rId13"/>
    <p:sldId id="270" r:id="rId14"/>
    <p:sldId id="271" r:id="rId15"/>
    <p:sldId id="272" r:id="rId16"/>
    <p:sldId id="284" r:id="rId17"/>
    <p:sldId id="274" r:id="rId18"/>
    <p:sldId id="275" r:id="rId19"/>
    <p:sldId id="28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4E1"/>
    <a:srgbClr val="4B7C97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25434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6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0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0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73724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7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0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13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632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4778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83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6103" y="419645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</a:t>
            </a:r>
          </a:p>
          <a:p>
            <a:pPr marL="0" indent="0" algn="ctr">
              <a:buNone/>
            </a:pPr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  <a:endParaRPr lang="ru-RU" sz="28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«ВИЧ – инфекция и ее профилактика»</a:t>
            </a:r>
          </a:p>
          <a:p>
            <a:pPr marL="0" indent="0" algn="ctr">
              <a:buNone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095" y="2493067"/>
            <a:ext cx="4911634" cy="30159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2493067"/>
            <a:ext cx="3138549" cy="30046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103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7882" y="330443"/>
            <a:ext cx="10408356" cy="2472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И ПРИНЦИПЫ ЛЕЧЕНИЯ</a:t>
            </a:r>
            <a:endParaRPr lang="ru-RU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4401" y="1148588"/>
            <a:ext cx="10882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в настоящее время стандартной процедурой лабораторной диагностики ВИЧ-инфекции является обнаружение антител к ВИЧ с помощью ИФА тест-систем. 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лечения ВИЧ-инфекции используется высокоактивная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антриретровирусная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терапия. Назначение данной терапии ВИЧ-инфицированному ребенку осуществляется специалистами центра СПИД по письменному согласию родителей. </a:t>
            </a:r>
          </a:p>
        </p:txBody>
      </p:sp>
      <p:pic>
        <p:nvPicPr>
          <p:cNvPr id="6" name="Picture 2" descr="Картинки по запросу диагностика вич у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747" y="3240075"/>
            <a:ext cx="7501796" cy="288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96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" t="3311" r="8886" b="3368"/>
          <a:stretch/>
        </p:blipFill>
        <p:spPr bwMode="auto">
          <a:xfrm>
            <a:off x="1436914" y="548640"/>
            <a:ext cx="9431384" cy="5799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052531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" t="4143" r="5617" b="3806"/>
          <a:stretch/>
        </p:blipFill>
        <p:spPr bwMode="auto">
          <a:xfrm>
            <a:off x="1045029" y="496389"/>
            <a:ext cx="10136777" cy="5786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043343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" r="4158" b="4633"/>
          <a:stretch/>
        </p:blipFill>
        <p:spPr bwMode="auto">
          <a:xfrm>
            <a:off x="1254035" y="449853"/>
            <a:ext cx="9927771" cy="5872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959199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333" y="282222"/>
            <a:ext cx="10272889" cy="1557867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 иммунодефицита человека воздействует на самый главный «щит» человеческого организма – иммунную систему.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ÐÐ°ÑÑÐ¸Ð½ÐºÐ¸ Ð¿Ð¾ Ð·Ð°Ð¿ÑÐ¾ÑÑ Ð²Ð¸Ñ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01" y="2075425"/>
            <a:ext cx="5655734" cy="458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ÐÐ°ÑÑÐ¸Ð½ÐºÐ¸ Ð¿Ð¾ Ð·Ð°Ð¿ÑÐ¾ÑÑ Ð²Ð¸Ñ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135" y="2075425"/>
            <a:ext cx="5350933" cy="458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96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ÐÐ°ÑÑÐ¸Ð½ÐºÐ¸ Ð¿Ð¾ Ð·Ð°Ð¿ÑÐ¾ÑÑ Ð¿ÑÑÑÑ Ð¿ÐµÑÐµÐ´Ð°ÑÐ¸ Ð²Ð¸ÑÑÑÐ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29" y="137160"/>
            <a:ext cx="11467171" cy="646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039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ufaaids.bashmed.ru/bul/bul2005_clip_image00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246" y="587828"/>
            <a:ext cx="9170126" cy="5708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936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02" y="641093"/>
            <a:ext cx="9669558" cy="5682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5442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56839"/>
            <a:ext cx="10169912" cy="204067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Запомни!</a:t>
            </a:r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Провериться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ВИЧ можно в любом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медицинском учреждении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только в центре СПИДа ты можешь это сделать анонимно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результате останется между тобой и врачом.</a:t>
            </a:r>
            <a:b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68" y="2880035"/>
            <a:ext cx="3212976" cy="32129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40659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7700" y="1086471"/>
            <a:ext cx="10408356" cy="2472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Картинки по запросу профилактика мед работников от 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37" y="2165850"/>
            <a:ext cx="6096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8532" y="892146"/>
            <a:ext cx="10408356" cy="2472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ВИЧ (вирус иммунодефицита человека) – медленно прогрессирующее заболевание иммунной системы, которое приводит к его ослаблению</a:t>
            </a:r>
          </a:p>
          <a:p>
            <a:pPr marL="0" indent="0" algn="ctr">
              <a:buNone/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ЗАПОМНИ! ВИЧ – ЭТО ЕЩЕ НЕ СПИД!</a:t>
            </a:r>
            <a:endParaRPr lang="ru-RU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Ð²Ð¸Ñ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068" y="3614397"/>
            <a:ext cx="6349285" cy="21984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05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6" t="3701" r="13826" b="3418"/>
          <a:stretch/>
        </p:blipFill>
        <p:spPr bwMode="auto">
          <a:xfrm>
            <a:off x="2364378" y="535576"/>
            <a:ext cx="8020594" cy="57215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1623695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3" t="1091" r="12339" b="2132"/>
          <a:stretch/>
        </p:blipFill>
        <p:spPr bwMode="auto">
          <a:xfrm>
            <a:off x="1972491" y="326571"/>
            <a:ext cx="8634548" cy="59305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2276748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1390" y="421883"/>
            <a:ext cx="10408356" cy="2472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 И ЭВОЛЮЦИЯ ВИЧ</a:t>
            </a:r>
            <a:endParaRPr lang="ru-RU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4401" y="1148588"/>
            <a:ext cx="108824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 иммунодефицита человека (ВИЧ) является членом рода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лентивирусов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относящегося к семейству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ретровирусов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Лентивирусы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представляют собой группу разнообразных вирусов животных. 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1983 году Франсуаза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Барре-Синоусси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коллегами в Институте Пастера выделили из лимфоузла мужчины, страдавшего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персистирующей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генерализованной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лимфоаденомопатией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вирус с активностью RT. Далее был выделен новый вирус, ассоциированный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лимфоаденопатией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Вскоре выделили два типа ВИЧ: ВИЧ-1 и ВИЧ-2. Их геномы имеют сходное строение, но их можно различить по последовательности нуклеотидов. Многие исследователи считают, что ВИЧ-1 был перенесён шимпанзе, а ВИЧ-2 был перенесён к человеку от обезьян в недавнем прошлом. </a:t>
            </a:r>
          </a:p>
        </p:txBody>
      </p:sp>
      <p:pic>
        <p:nvPicPr>
          <p:cNvPr id="10" name="Рисунок 9" descr="Картинки по запросу строение ретровирус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479" y="4446686"/>
            <a:ext cx="4176464" cy="2212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437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1390" y="421883"/>
            <a:ext cx="10408356" cy="2472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ПРОЯВЛЕНИЯ</a:t>
            </a:r>
            <a:endParaRPr lang="ru-RU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4401" y="1148588"/>
            <a:ext cx="10882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проявления делятся на две основные фазы: острая лихорадочная фаза и бессимптомная фаза.</a:t>
            </a:r>
          </a:p>
          <a:p>
            <a:pPr indent="457200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Острая лихорадочная фаза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Спустя примерно 3-6 недель, с момента заражения наступает острая лихорадочная фаза. Проявляется только у 50-70% инфицированных.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Бессимптомная фаза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длительное течение. Примерно у 50% ВИЧ-инфицированных бессимптомная фаза может длиться до 10 лет.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308" y="3620854"/>
            <a:ext cx="3884673" cy="2985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615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" t="2889" r="9946" b="2950"/>
          <a:stretch/>
        </p:blipFill>
        <p:spPr bwMode="auto">
          <a:xfrm>
            <a:off x="1489165" y="404949"/>
            <a:ext cx="9405257" cy="5852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998956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" t="1143" r="3546" b="4571"/>
          <a:stretch/>
        </p:blipFill>
        <p:spPr bwMode="auto">
          <a:xfrm>
            <a:off x="1736173" y="666206"/>
            <a:ext cx="9210501" cy="5486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372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t="726" r="3673" b="6170"/>
          <a:stretch/>
        </p:blipFill>
        <p:spPr bwMode="auto">
          <a:xfrm>
            <a:off x="1423851" y="509451"/>
            <a:ext cx="9953898" cy="6057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46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294</TotalTime>
  <Words>278</Words>
  <Application>Microsoft Office PowerPoint</Application>
  <PresentationFormat>Широкоэкранный</PresentationFormat>
  <Paragraphs>21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Franklin Gothic Book</vt:lpstr>
      <vt:lpstr>Times New Roman</vt:lpstr>
      <vt:lpstr>Crop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Вирус иммунодефицита человека воздействует на самый главный «щит» человеческого организма – иммунную систему. </vt:lpstr>
      <vt:lpstr>Презентация PowerPoint</vt:lpstr>
      <vt:lpstr>Презентация PowerPoint</vt:lpstr>
      <vt:lpstr>Презентация PowerPoint</vt:lpstr>
      <vt:lpstr>  Запомни!        Провериться на ВИЧ можно в любом медицинском учреждении, но только в центре СПИДа ты можешь это сделать анонимно.  Информация о результате останется между тобой и врачом.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41</cp:revision>
  <dcterms:created xsi:type="dcterms:W3CDTF">2018-04-17T02:13:43Z</dcterms:created>
  <dcterms:modified xsi:type="dcterms:W3CDTF">2020-06-09T17:06:20Z</dcterms:modified>
</cp:coreProperties>
</file>