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FF3300"/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79FF0D-F92B-40DA-B1D6-0D50726A4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09867A-F632-45EE-87A0-434AE71D2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9A7381-5D4A-4C54-A2C5-79CADC2C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8C90-5C60-4777-8B77-247FB601B81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477648-D5AE-4C50-96FC-C3DE8255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794D31-1009-462E-8C03-E92F1F53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42CB-271F-48C8-A2C1-D2CA5A151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34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E4AE2B-D2DC-4EDB-A663-8A10A596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7170C71-42C7-4709-9F03-CEE9B95DA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92DDFA-1B26-4910-ACE5-1DBB1EAA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8C90-5C60-4777-8B77-247FB601B81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380AC4-3E23-479D-BE0D-D3839D6B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4E089-1538-4926-B296-4E2A0503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42CB-271F-48C8-A2C1-D2CA5A151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89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122FFD-E452-4440-A0DB-6C8811549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DF6A261-D318-46FC-9AC7-902080E5E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2F17BF-96CA-49ED-B5E5-4510D444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8C90-5C60-4777-8B77-247FB601B81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21D2B5-9BB8-4890-B08C-30565590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0B166C-189A-4AFB-AC03-EEBAD718E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42CB-271F-48C8-A2C1-D2CA5A151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6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A78530-8825-4F9D-B031-68FA6F45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4E74CE-27D1-489F-B826-EC1B224B1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3E6622-EECC-4959-A153-8B6413D7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8C90-5C60-4777-8B77-247FB601B81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E20DC2-D325-40AD-BCF4-7AC34D3C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E07FC6-44E0-4D3D-9DDE-558EDE8F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42CB-271F-48C8-A2C1-D2CA5A151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77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FFFE0B-4C52-4466-8082-78814E3B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2AF89B1-2320-40D0-9C4F-429B45667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BCB145-24C2-4314-B66D-7AF4863B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8C90-5C60-4777-8B77-247FB601B81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DEFC66-D455-4F92-B544-57C77E66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53B0D0-476E-4B84-9373-53BF5BB9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42CB-271F-48C8-A2C1-D2CA5A151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1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2B3B23-E872-49B8-80DD-69743CAA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4193C-EEFE-417A-9305-8D17532FC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67F5756-FCF9-435F-A55E-011AC27EA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9B730B-54FA-4B8D-9F57-4CA83FBA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8C90-5C60-4777-8B77-247FB601B81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B949F9-02BE-4C58-AB66-6E4FFB74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66DC3F-23DD-4006-B881-CDABE565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42CB-271F-48C8-A2C1-D2CA5A151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359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BB3220-16A5-457E-9A49-463FA732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67B9B5-9BBC-4242-B792-03167DCA6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F77E02-3C5D-42A9-8933-07000E806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1212402-2AB8-4A77-9597-04C8B60F9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342551A-4369-4E5F-8870-3F1F60503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7CEC9E-E399-4C2F-A1E1-9215A8AE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8C90-5C60-4777-8B77-247FB601B81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DF56CC4-5C8F-46E0-9CB4-E46EB2739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356B8BC-6140-4103-AF71-BFB142874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42CB-271F-48C8-A2C1-D2CA5A151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24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D3FEDE-E927-4192-ABF4-4F83D062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DB0E8BB-BD2C-485C-B2B8-6C4439FE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8C90-5C60-4777-8B77-247FB601B81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4F2ADB7-C93D-4E2A-B418-D1DCC328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729B0DD-C6BA-4993-8200-16C96ECF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42CB-271F-48C8-A2C1-D2CA5A151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31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0B005D6-7E21-470C-8B76-BAED4FC3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8C90-5C60-4777-8B77-247FB601B81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434C575-9DB9-4C7E-92EB-CD3C61AB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920656-31C5-44ED-BCEE-A0D05423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42CB-271F-48C8-A2C1-D2CA5A151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53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8EEF0-632D-4972-B159-94CF9486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16D27C-681F-499E-8488-BCBAAB250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A467439-34E1-4A08-9B78-7FE126B23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0CE178-4070-4A14-8510-C83B6A64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8C90-5C60-4777-8B77-247FB601B81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91F5CE-94C3-49B4-AF92-E92F3CBD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70A250-7CD8-4382-AF6B-DF7E40A2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42CB-271F-48C8-A2C1-D2CA5A151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86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31032-D079-4A62-9D75-139CE472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9832C6D-3E22-418F-94AD-5D13488BA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4FE04B-487E-486C-9E8F-BCE7A3044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5E8646-E871-46D3-9A2F-60C308C4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8C90-5C60-4777-8B77-247FB601B81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846EB20-4AB3-4B85-9308-BB3FE490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F0904A-646D-47E5-AE00-9C77A152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42CB-271F-48C8-A2C1-D2CA5A151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99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587CBA-B33A-4D27-8ED8-68CEC94C7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A4A2DD-BE31-4C8A-9898-572A322DE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8F0FA6-95BE-47AF-8AAD-4F6A52F15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08C90-5C60-4777-8B77-247FB601B81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E37AD5-05D5-4ABF-BB11-79136C364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AB5B03-9097-4205-B4DD-09CF36543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242CB-271F-48C8-A2C1-D2CA5A151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804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stopcovid-19.astrobl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B57CC4F-E008-4C68-81E6-12AEE749E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0" t="12686" r="12621" b="12492"/>
          <a:stretch/>
        </p:blipFill>
        <p:spPr>
          <a:xfrm>
            <a:off x="0" y="-3928"/>
            <a:ext cx="12293206" cy="68619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16CB89-E88C-47C1-99DF-9A4D1C318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51" y="2794493"/>
            <a:ext cx="11629748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9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Иммунитет-вакцинация-здоровье.</a:t>
            </a:r>
            <a:br>
              <a:rPr lang="ru-RU" sz="49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Вместе против </a:t>
            </a:r>
            <a:r>
              <a:rPr lang="en-US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  <a:r>
              <a:rPr lang="ru-RU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ru-RU" b="1" dirty="0">
                <a:solidFill>
                  <a:srgbClr val="CCFF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rgbClr val="CCFF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b="1" dirty="0">
              <a:solidFill>
                <a:srgbClr val="CCFF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0AEC95-DA50-4031-BCEF-5AE23CB11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706" y="0"/>
            <a:ext cx="10922493" cy="1655762"/>
          </a:xfrm>
        </p:spPr>
        <p:txBody>
          <a:bodyPr/>
          <a:lstStyle/>
          <a:p>
            <a:r>
              <a:rPr lang="ru-RU" b="1" dirty="0"/>
              <a:t>ФГБОУ ВО </a:t>
            </a:r>
            <a:r>
              <a:rPr lang="ru-RU" sz="2800" b="1" dirty="0"/>
              <a:t>Астраханский ГМУ Минздрава России</a:t>
            </a:r>
          </a:p>
          <a:p>
            <a:r>
              <a:rPr lang="ru-RU" sz="2800" b="1" dirty="0"/>
              <a:t>Кафедра профилактической медицины и здорового образа жизни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FC6B9064-AE7E-478A-9752-40E9BBFBADCD}"/>
              </a:ext>
            </a:extLst>
          </p:cNvPr>
          <p:cNvSpPr txBox="1">
            <a:spLocks/>
          </p:cNvSpPr>
          <p:nvPr/>
        </p:nvSpPr>
        <p:spPr>
          <a:xfrm>
            <a:off x="335871" y="5523390"/>
            <a:ext cx="10922493" cy="593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/>
              <a:t>26 октября 2021</a:t>
            </a:r>
          </a:p>
        </p:txBody>
      </p:sp>
    </p:spTree>
    <p:extLst>
      <p:ext uri="{BB962C8B-B14F-4D97-AF65-F5344CB8AC3E}">
        <p14:creationId xmlns:p14="http://schemas.microsoft.com/office/powerpoint/2010/main" xmlns="" val="30149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F28A6F-AB4F-4673-AE0A-1AF024070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2043713-9386-4014-8C68-4F3695DE4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18" t="6396" r="13811" b="4649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5430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6A2760-ACB6-4027-8BC8-0C5BFA12D3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4" t="6729" r="18811" b="9061"/>
          <a:stretch/>
        </p:blipFill>
        <p:spPr>
          <a:xfrm>
            <a:off x="6852098" y="626858"/>
            <a:ext cx="5099121" cy="3007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77E5761-5144-4EA3-9CF4-B2BF4D1F8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527" t="10478" r="4745" b="7505"/>
          <a:stretch/>
        </p:blipFill>
        <p:spPr>
          <a:xfrm>
            <a:off x="159067" y="533689"/>
            <a:ext cx="4892327" cy="2915548"/>
          </a:xfrm>
          <a:ln>
            <a:solidFill>
              <a:schemeClr val="tx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3908073-9E37-42FA-93BD-D0B874AB1277}"/>
              </a:ext>
            </a:extLst>
          </p:cNvPr>
          <p:cNvSpPr txBox="1">
            <a:spLocks/>
          </p:cNvSpPr>
          <p:nvPr/>
        </p:nvSpPr>
        <p:spPr>
          <a:xfrm>
            <a:off x="7217547" y="2037334"/>
            <a:ext cx="4468822" cy="739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</a:rPr>
              <a:t>https://covid19.rosminzdrav.ru/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129E5A-87AC-404E-8C13-2B2760DF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8" y="572226"/>
            <a:ext cx="3151573" cy="381739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000" b="1" dirty="0">
                <a:hlinkClick r:id="rId4"/>
              </a:rPr>
              <a:t>https://stopcovid-19.astrobl.ru</a:t>
            </a:r>
            <a:r>
              <a:rPr lang="en-US" sz="2000" dirty="0">
                <a:hlinkClick r:id="rId4"/>
              </a:rPr>
              <a:t>/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5C841B6-DC33-4CBD-A6CF-0C76DE3E27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51" t="12686" r="23471" b="5501"/>
          <a:stretch/>
        </p:blipFill>
        <p:spPr>
          <a:xfrm>
            <a:off x="404734" y="3656822"/>
            <a:ext cx="4865657" cy="3090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5DFC53-1A57-4406-8667-C0C2DF5AB49B}"/>
              </a:ext>
            </a:extLst>
          </p:cNvPr>
          <p:cNvSpPr txBox="1"/>
          <p:nvPr/>
        </p:nvSpPr>
        <p:spPr>
          <a:xfrm>
            <a:off x="1099860" y="4247611"/>
            <a:ext cx="4225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https://minzdravao.ru/site-page/profilaktika-koronavirusnoy-infekcii-covid-19</a:t>
            </a:r>
            <a:endParaRPr lang="ru-RU" sz="1000" b="1" dirty="0">
              <a:solidFill>
                <a:schemeClr val="accent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C9CA778-3932-4090-B45A-6AE99E6218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98" t="6991" r="19102" b="23365"/>
          <a:stretch/>
        </p:blipFill>
        <p:spPr>
          <a:xfrm>
            <a:off x="6096000" y="3711453"/>
            <a:ext cx="5137557" cy="2981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E9E39CA-3823-4522-8BA3-AC0FD72E1DE8}"/>
              </a:ext>
            </a:extLst>
          </p:cNvPr>
          <p:cNvSpPr txBox="1"/>
          <p:nvPr/>
        </p:nvSpPr>
        <p:spPr>
          <a:xfrm>
            <a:off x="6319816" y="4737663"/>
            <a:ext cx="5560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https://xn--80aesfpebagmfblc0a.xn--p1ai/info/docs/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F3973F8-1158-49A9-ADBF-8D080F5E05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7550" t="19287" r="21358" b="39504"/>
          <a:stretch/>
        </p:blipFill>
        <p:spPr>
          <a:xfrm>
            <a:off x="3768523" y="122302"/>
            <a:ext cx="3641978" cy="12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29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8454" y="365125"/>
            <a:ext cx="5742710" cy="6271202"/>
          </a:xfrm>
        </p:spPr>
        <p:txBody>
          <a:bodyPr>
            <a:normAutofit fontScale="85000" lnSpcReduction="20000"/>
          </a:bodyPr>
          <a:lstStyle/>
          <a:p>
            <a:r>
              <a:rPr lang="ru-RU" sz="5200" b="1" dirty="0"/>
              <a:t>Гам-</a:t>
            </a:r>
            <a:r>
              <a:rPr lang="ru-RU" sz="5200" b="1" dirty="0" err="1"/>
              <a:t>Ковид</a:t>
            </a:r>
            <a:r>
              <a:rPr lang="ru-RU" sz="5200" b="1" dirty="0"/>
              <a:t>-</a:t>
            </a:r>
            <a:r>
              <a:rPr lang="ru-RU" sz="5200" b="1" dirty="0" err="1"/>
              <a:t>Вак</a:t>
            </a:r>
            <a:r>
              <a:rPr lang="ru-RU" sz="5200" dirty="0"/>
              <a:t> (торговая марка "</a:t>
            </a:r>
            <a:r>
              <a:rPr lang="ru-RU" sz="5200" b="1" dirty="0"/>
              <a:t>Спутник V</a:t>
            </a:r>
            <a:r>
              <a:rPr lang="ru-RU" sz="5200" dirty="0" smtClean="0"/>
              <a:t>") – комбинированная векторная вакцина.</a:t>
            </a:r>
          </a:p>
          <a:p>
            <a:r>
              <a:rPr lang="ru-RU" sz="5200" dirty="0"/>
              <a:t>«</a:t>
            </a:r>
            <a:r>
              <a:rPr lang="ru-RU" sz="5200" b="1" dirty="0"/>
              <a:t>Спутник </a:t>
            </a:r>
            <a:r>
              <a:rPr lang="ru-RU" sz="5200" b="1" dirty="0" err="1"/>
              <a:t>Лайт</a:t>
            </a:r>
            <a:r>
              <a:rPr lang="ru-RU" sz="5200" dirty="0" smtClean="0"/>
              <a:t>»</a:t>
            </a:r>
          </a:p>
          <a:p>
            <a:r>
              <a:rPr lang="ru-RU" sz="5200" dirty="0"/>
              <a:t>«</a:t>
            </a:r>
            <a:r>
              <a:rPr lang="ru-RU" sz="5200" b="1" dirty="0" err="1"/>
              <a:t>ЭпиВакКорона</a:t>
            </a:r>
            <a:r>
              <a:rPr lang="ru-RU" sz="5200" dirty="0"/>
              <a:t>» - </a:t>
            </a:r>
            <a:r>
              <a:rPr lang="ru-RU" sz="5200" dirty="0" smtClean="0"/>
              <a:t>вакцина </a:t>
            </a:r>
            <a:r>
              <a:rPr lang="ru-RU" sz="5200" dirty="0"/>
              <a:t>на основе пептидных </a:t>
            </a:r>
            <a:r>
              <a:rPr lang="ru-RU" sz="5200" dirty="0" smtClean="0"/>
              <a:t>антигенов.</a:t>
            </a:r>
          </a:p>
          <a:p>
            <a:r>
              <a:rPr lang="ru-RU" sz="5200" dirty="0"/>
              <a:t>«</a:t>
            </a:r>
            <a:r>
              <a:rPr lang="ru-RU" sz="5200" b="1" dirty="0" err="1"/>
              <a:t>Ковивак</a:t>
            </a:r>
            <a:r>
              <a:rPr lang="ru-RU" sz="5200" dirty="0" smtClean="0"/>
              <a:t>» - инактивированная вакцина.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208" t="22823" r="45102" b="5777"/>
          <a:stretch/>
        </p:blipFill>
        <p:spPr>
          <a:xfrm>
            <a:off x="460663" y="365125"/>
            <a:ext cx="4946073" cy="6073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342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67</Words>
  <Application>Microsoft Office PowerPoint</Application>
  <PresentationFormat>Произвольный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Иммунитет-вакцинация-здоровье. Вместе против COVID-19! </vt:lpstr>
      <vt:lpstr>Слайд 2</vt:lpstr>
      <vt:lpstr> https://stopcovid-19.astrobl.ru/ 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Иммунитет-вакцинация-здоровье. Вместе против COVID-19</dc:title>
  <dc:creator>Овсянникова Е Г</dc:creator>
  <cp:lastModifiedBy>Елена</cp:lastModifiedBy>
  <cp:revision>4</cp:revision>
  <dcterms:created xsi:type="dcterms:W3CDTF">2021-10-25T07:39:58Z</dcterms:created>
  <dcterms:modified xsi:type="dcterms:W3CDTF">2021-10-26T12:20:20Z</dcterms:modified>
</cp:coreProperties>
</file>