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958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A4431A-DBBA-4076-81B6-E7AF48D411D9}" type="doc">
      <dgm:prSet loTypeId="urn:microsoft.com/office/officeart/2005/8/layout/hierarchy3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3D01DD8-59EA-45B3-B307-C31340A8D248}">
      <dgm:prSet phldrT="[Текст]"/>
      <dgm:spPr/>
      <dgm:t>
        <a:bodyPr/>
        <a:lstStyle/>
        <a:p>
          <a:r>
            <a:rPr lang="ru-RU" dirty="0" smtClean="0"/>
            <a:t>Преподавание на английском языке</a:t>
          </a:r>
          <a:endParaRPr lang="ru-RU" dirty="0"/>
        </a:p>
      </dgm:t>
    </dgm:pt>
    <dgm:pt modelId="{7A6763DF-A8F4-436F-9487-4A8C6EAD48AB}" type="parTrans" cxnId="{CA707413-358F-4C7F-971F-C16CC23B7AB9}">
      <dgm:prSet/>
      <dgm:spPr/>
      <dgm:t>
        <a:bodyPr/>
        <a:lstStyle/>
        <a:p>
          <a:endParaRPr lang="ru-RU"/>
        </a:p>
      </dgm:t>
    </dgm:pt>
    <dgm:pt modelId="{7442EA6D-A5E3-4F5B-8707-085EF91F57A1}" type="sibTrans" cxnId="{CA707413-358F-4C7F-971F-C16CC23B7AB9}">
      <dgm:prSet/>
      <dgm:spPr/>
      <dgm:t>
        <a:bodyPr/>
        <a:lstStyle/>
        <a:p>
          <a:endParaRPr lang="ru-RU"/>
        </a:p>
      </dgm:t>
    </dgm:pt>
    <dgm:pt modelId="{2B5B6571-536A-4999-A928-29A2D326774F}">
      <dgm:prSet phldrT="[Текст]"/>
      <dgm:spPr/>
      <dgm:t>
        <a:bodyPr/>
        <a:lstStyle/>
        <a:p>
          <a:r>
            <a:rPr lang="ru-RU" dirty="0" smtClean="0"/>
            <a:t>Лечебное дело</a:t>
          </a:r>
          <a:endParaRPr lang="ru-RU" dirty="0"/>
        </a:p>
      </dgm:t>
    </dgm:pt>
    <dgm:pt modelId="{BC17E58A-BBDA-40DD-B065-F0F800EAD6FF}" type="parTrans" cxnId="{666015CB-7B5B-4BB8-B677-FADF4A93FD0C}">
      <dgm:prSet/>
      <dgm:spPr/>
      <dgm:t>
        <a:bodyPr/>
        <a:lstStyle/>
        <a:p>
          <a:endParaRPr lang="ru-RU"/>
        </a:p>
      </dgm:t>
    </dgm:pt>
    <dgm:pt modelId="{62BD7DF2-7C03-41C0-B17C-FC2A48A12C3D}" type="sibTrans" cxnId="{666015CB-7B5B-4BB8-B677-FADF4A93FD0C}">
      <dgm:prSet/>
      <dgm:spPr/>
      <dgm:t>
        <a:bodyPr/>
        <a:lstStyle/>
        <a:p>
          <a:endParaRPr lang="ru-RU"/>
        </a:p>
      </dgm:t>
    </dgm:pt>
    <dgm:pt modelId="{BAF4DD1B-414E-4CCE-B17B-6276D659BD49}">
      <dgm:prSet phldrT="[Текст]"/>
      <dgm:spPr/>
      <dgm:t>
        <a:bodyPr/>
        <a:lstStyle/>
        <a:p>
          <a:r>
            <a:rPr lang="ru-RU" dirty="0" smtClean="0"/>
            <a:t>Стоматология</a:t>
          </a:r>
          <a:endParaRPr lang="ru-RU" dirty="0"/>
        </a:p>
      </dgm:t>
    </dgm:pt>
    <dgm:pt modelId="{17BD5F4C-F229-4560-AB19-4679D627E0BB}" type="parTrans" cxnId="{9647EE75-7E2A-4E0D-9E8D-A6F61DE440DE}">
      <dgm:prSet/>
      <dgm:spPr/>
      <dgm:t>
        <a:bodyPr/>
        <a:lstStyle/>
        <a:p>
          <a:endParaRPr lang="ru-RU"/>
        </a:p>
      </dgm:t>
    </dgm:pt>
    <dgm:pt modelId="{5B42D45E-F306-496D-86FB-0AFB8656C321}" type="sibTrans" cxnId="{9647EE75-7E2A-4E0D-9E8D-A6F61DE440DE}">
      <dgm:prSet/>
      <dgm:spPr/>
      <dgm:t>
        <a:bodyPr/>
        <a:lstStyle/>
        <a:p>
          <a:endParaRPr lang="ru-RU"/>
        </a:p>
      </dgm:t>
    </dgm:pt>
    <dgm:pt modelId="{D0588CA1-D0FE-4F2B-8F58-21E416705609}">
      <dgm:prSet phldrT="[Текст]"/>
      <dgm:spPr/>
      <dgm:t>
        <a:bodyPr/>
        <a:lstStyle/>
        <a:p>
          <a:r>
            <a:rPr lang="ru-RU" dirty="0" smtClean="0"/>
            <a:t>Преподавание на русском языке</a:t>
          </a:r>
          <a:endParaRPr lang="ru-RU" dirty="0"/>
        </a:p>
      </dgm:t>
    </dgm:pt>
    <dgm:pt modelId="{86C5FFC4-CD3D-4F1F-97CB-80FEC7A3D9D9}" type="parTrans" cxnId="{F317271E-AB9A-46C5-AD53-53C46A8E85A0}">
      <dgm:prSet/>
      <dgm:spPr/>
      <dgm:t>
        <a:bodyPr/>
        <a:lstStyle/>
        <a:p>
          <a:endParaRPr lang="ru-RU"/>
        </a:p>
      </dgm:t>
    </dgm:pt>
    <dgm:pt modelId="{72539050-DE6F-42E3-BD0E-13ABF9E9675C}" type="sibTrans" cxnId="{F317271E-AB9A-46C5-AD53-53C46A8E85A0}">
      <dgm:prSet/>
      <dgm:spPr/>
      <dgm:t>
        <a:bodyPr/>
        <a:lstStyle/>
        <a:p>
          <a:endParaRPr lang="ru-RU"/>
        </a:p>
      </dgm:t>
    </dgm:pt>
    <dgm:pt modelId="{5280D7BF-7BA1-423F-A235-D6C509FD732A}">
      <dgm:prSet phldrT="[Текст]"/>
      <dgm:spPr/>
      <dgm:t>
        <a:bodyPr/>
        <a:lstStyle/>
        <a:p>
          <a:r>
            <a:rPr lang="ru-RU" dirty="0" smtClean="0"/>
            <a:t>Педиатрия</a:t>
          </a:r>
          <a:endParaRPr lang="ru-RU" dirty="0"/>
        </a:p>
      </dgm:t>
    </dgm:pt>
    <dgm:pt modelId="{DB2CDA4B-86F0-4D31-8333-734F8F9C35FC}" type="parTrans" cxnId="{0304416D-9288-4DBF-8DD1-A72E6C2EE5AD}">
      <dgm:prSet/>
      <dgm:spPr/>
      <dgm:t>
        <a:bodyPr/>
        <a:lstStyle/>
        <a:p>
          <a:endParaRPr lang="ru-RU"/>
        </a:p>
      </dgm:t>
    </dgm:pt>
    <dgm:pt modelId="{A965FB07-3DA0-485F-8ABC-5CE3A5D86394}" type="sibTrans" cxnId="{0304416D-9288-4DBF-8DD1-A72E6C2EE5AD}">
      <dgm:prSet/>
      <dgm:spPr/>
      <dgm:t>
        <a:bodyPr/>
        <a:lstStyle/>
        <a:p>
          <a:endParaRPr lang="ru-RU"/>
        </a:p>
      </dgm:t>
    </dgm:pt>
    <dgm:pt modelId="{34B463D2-2CC2-46F6-8851-3D9C0CA64DA4}">
      <dgm:prSet/>
      <dgm:spPr/>
      <dgm:t>
        <a:bodyPr/>
        <a:lstStyle/>
        <a:p>
          <a:r>
            <a:rPr lang="ru-RU" dirty="0" smtClean="0"/>
            <a:t>Фармация</a:t>
          </a:r>
          <a:endParaRPr lang="ru-RU" dirty="0"/>
        </a:p>
      </dgm:t>
    </dgm:pt>
    <dgm:pt modelId="{ACA0EE33-DF17-4092-89D6-24883BF09851}" type="parTrans" cxnId="{F69E030A-E1A2-47D4-B40B-68CFCEA85980}">
      <dgm:prSet/>
      <dgm:spPr/>
      <dgm:t>
        <a:bodyPr/>
        <a:lstStyle/>
        <a:p>
          <a:endParaRPr lang="ru-RU"/>
        </a:p>
      </dgm:t>
    </dgm:pt>
    <dgm:pt modelId="{133BE1C7-E96F-47FB-BFF0-AF4807B1477F}" type="sibTrans" cxnId="{F69E030A-E1A2-47D4-B40B-68CFCEA85980}">
      <dgm:prSet/>
      <dgm:spPr/>
      <dgm:t>
        <a:bodyPr/>
        <a:lstStyle/>
        <a:p>
          <a:endParaRPr lang="ru-RU"/>
        </a:p>
      </dgm:t>
    </dgm:pt>
    <dgm:pt modelId="{0E645127-CEF7-465E-9EEF-2BC299471DE6}">
      <dgm:prSet phldrT="[Текст]"/>
      <dgm:spPr/>
      <dgm:t>
        <a:bodyPr/>
        <a:lstStyle/>
        <a:p>
          <a:r>
            <a:rPr lang="ru-RU" dirty="0" smtClean="0"/>
            <a:t>Преподавание на французском языке</a:t>
          </a:r>
          <a:endParaRPr lang="ru-RU" dirty="0"/>
        </a:p>
      </dgm:t>
    </dgm:pt>
    <dgm:pt modelId="{3EE26A44-6F20-4E52-854F-E10F2E4F4CEB}" type="parTrans" cxnId="{A0B0E79C-07DC-4BF3-A860-049794C020E5}">
      <dgm:prSet/>
      <dgm:spPr/>
      <dgm:t>
        <a:bodyPr/>
        <a:lstStyle/>
        <a:p>
          <a:endParaRPr lang="ru-RU"/>
        </a:p>
      </dgm:t>
    </dgm:pt>
    <dgm:pt modelId="{D55478C5-F2FF-4C2E-8C7A-BCC12C8651AA}" type="sibTrans" cxnId="{A0B0E79C-07DC-4BF3-A860-049794C020E5}">
      <dgm:prSet/>
      <dgm:spPr/>
      <dgm:t>
        <a:bodyPr/>
        <a:lstStyle/>
        <a:p>
          <a:endParaRPr lang="ru-RU"/>
        </a:p>
      </dgm:t>
    </dgm:pt>
    <dgm:pt modelId="{680EABDF-25DC-4864-86F9-FA8749FB7300}">
      <dgm:prSet phldrT="[Текст]"/>
      <dgm:spPr/>
      <dgm:t>
        <a:bodyPr/>
        <a:lstStyle/>
        <a:p>
          <a:r>
            <a:rPr lang="ru-RU" dirty="0" smtClean="0"/>
            <a:t>Лечебное дело</a:t>
          </a:r>
          <a:endParaRPr lang="ru-RU" dirty="0"/>
        </a:p>
      </dgm:t>
    </dgm:pt>
    <dgm:pt modelId="{55292CAC-276B-4014-B06D-E8882323A9BF}" type="parTrans" cxnId="{A472FD91-71EF-4E0F-9D20-10A406BB6465}">
      <dgm:prSet/>
      <dgm:spPr/>
      <dgm:t>
        <a:bodyPr/>
        <a:lstStyle/>
        <a:p>
          <a:endParaRPr lang="ru-RU"/>
        </a:p>
      </dgm:t>
    </dgm:pt>
    <dgm:pt modelId="{A5D5A675-3DB0-414E-BE9B-D3F8199C477E}" type="sibTrans" cxnId="{A472FD91-71EF-4E0F-9D20-10A406BB6465}">
      <dgm:prSet/>
      <dgm:spPr/>
      <dgm:t>
        <a:bodyPr/>
        <a:lstStyle/>
        <a:p>
          <a:endParaRPr lang="ru-RU"/>
        </a:p>
      </dgm:t>
    </dgm:pt>
    <dgm:pt modelId="{05311539-A606-4FE5-9CF1-781D01796F41}">
      <dgm:prSet/>
      <dgm:spPr/>
      <dgm:t>
        <a:bodyPr/>
        <a:lstStyle/>
        <a:p>
          <a:r>
            <a:rPr lang="ru-RU" dirty="0" smtClean="0"/>
            <a:t>Лечебное дело</a:t>
          </a:r>
          <a:endParaRPr lang="ru-RU" dirty="0"/>
        </a:p>
      </dgm:t>
    </dgm:pt>
    <dgm:pt modelId="{A1982436-2996-4A53-886F-08C98C9DAFC3}" type="parTrans" cxnId="{5F252D3C-9113-4D13-9489-F69D522878BE}">
      <dgm:prSet/>
      <dgm:spPr/>
      <dgm:t>
        <a:bodyPr/>
        <a:lstStyle/>
        <a:p>
          <a:endParaRPr lang="ru-RU"/>
        </a:p>
      </dgm:t>
    </dgm:pt>
    <dgm:pt modelId="{210F5E4A-A2A3-4314-84CD-D03E3C4DBEB4}" type="sibTrans" cxnId="{5F252D3C-9113-4D13-9489-F69D522878BE}">
      <dgm:prSet/>
      <dgm:spPr/>
      <dgm:t>
        <a:bodyPr/>
        <a:lstStyle/>
        <a:p>
          <a:endParaRPr lang="ru-RU"/>
        </a:p>
      </dgm:t>
    </dgm:pt>
    <dgm:pt modelId="{C3CA6681-62A1-46FE-BF92-98CB9C00E93D}">
      <dgm:prSet phldrT="[Текст]"/>
      <dgm:spPr/>
      <dgm:t>
        <a:bodyPr/>
        <a:lstStyle/>
        <a:p>
          <a:r>
            <a:rPr lang="ru-RU" dirty="0" smtClean="0"/>
            <a:t>Стоматология</a:t>
          </a:r>
          <a:endParaRPr lang="ru-RU" dirty="0"/>
        </a:p>
      </dgm:t>
    </dgm:pt>
    <dgm:pt modelId="{1A718762-2D69-4DA8-9EDB-7EC3BBFCF68E}" type="parTrans" cxnId="{B2F8B64E-75C0-4006-BA88-B6CFBA8BF581}">
      <dgm:prSet/>
      <dgm:spPr/>
      <dgm:t>
        <a:bodyPr/>
        <a:lstStyle/>
        <a:p>
          <a:endParaRPr lang="ru-RU"/>
        </a:p>
      </dgm:t>
    </dgm:pt>
    <dgm:pt modelId="{22659435-4A03-4C01-ACA4-D115756E0054}" type="sibTrans" cxnId="{B2F8B64E-75C0-4006-BA88-B6CFBA8BF581}">
      <dgm:prSet/>
      <dgm:spPr/>
      <dgm:t>
        <a:bodyPr/>
        <a:lstStyle/>
        <a:p>
          <a:endParaRPr lang="ru-RU"/>
        </a:p>
      </dgm:t>
    </dgm:pt>
    <dgm:pt modelId="{7A8C8D70-5597-4089-9A1D-F360B6E512D6}">
      <dgm:prSet phldrT="[Текст]"/>
      <dgm:spPr/>
      <dgm:t>
        <a:bodyPr/>
        <a:lstStyle/>
        <a:p>
          <a:r>
            <a:rPr lang="ru-RU" dirty="0" smtClean="0"/>
            <a:t>Стоматология</a:t>
          </a:r>
          <a:endParaRPr lang="ru-RU" dirty="0"/>
        </a:p>
      </dgm:t>
    </dgm:pt>
    <dgm:pt modelId="{7E249A07-0771-4A1F-981B-696E322BB332}" type="parTrans" cxnId="{03836420-96B9-4A13-820B-02E8F365C233}">
      <dgm:prSet/>
      <dgm:spPr/>
      <dgm:t>
        <a:bodyPr/>
        <a:lstStyle/>
        <a:p>
          <a:endParaRPr lang="ru-RU"/>
        </a:p>
      </dgm:t>
    </dgm:pt>
    <dgm:pt modelId="{651783F2-3A21-4866-858D-07E5BB96C6BF}" type="sibTrans" cxnId="{03836420-96B9-4A13-820B-02E8F365C233}">
      <dgm:prSet/>
      <dgm:spPr/>
      <dgm:t>
        <a:bodyPr/>
        <a:lstStyle/>
        <a:p>
          <a:endParaRPr lang="ru-RU"/>
        </a:p>
      </dgm:t>
    </dgm:pt>
    <dgm:pt modelId="{30141AF6-A9CB-4F0F-9D9F-35371490A170}">
      <dgm:prSet/>
      <dgm:spPr/>
      <dgm:t>
        <a:bodyPr/>
        <a:lstStyle/>
        <a:p>
          <a:r>
            <a:rPr lang="ru-RU" dirty="0" smtClean="0"/>
            <a:t>Фармация</a:t>
          </a:r>
          <a:endParaRPr lang="ru-RU" dirty="0"/>
        </a:p>
      </dgm:t>
    </dgm:pt>
    <dgm:pt modelId="{6357B8AD-9F14-43CB-9462-D5AD907A7BAD}" type="parTrans" cxnId="{24C52311-1361-4928-A10C-AB9AFEF89F93}">
      <dgm:prSet/>
      <dgm:spPr/>
      <dgm:t>
        <a:bodyPr/>
        <a:lstStyle/>
        <a:p>
          <a:endParaRPr lang="ru-RU"/>
        </a:p>
      </dgm:t>
    </dgm:pt>
    <dgm:pt modelId="{F411BB2F-EE36-4CF7-B342-F230BDFE1E3F}" type="sibTrans" cxnId="{24C52311-1361-4928-A10C-AB9AFEF89F93}">
      <dgm:prSet/>
      <dgm:spPr/>
      <dgm:t>
        <a:bodyPr/>
        <a:lstStyle/>
        <a:p>
          <a:endParaRPr lang="ru-RU"/>
        </a:p>
      </dgm:t>
    </dgm:pt>
    <dgm:pt modelId="{CF024D2B-3520-4D72-99DE-A8F8A426420F}">
      <dgm:prSet/>
      <dgm:spPr/>
      <dgm:t>
        <a:bodyPr/>
        <a:lstStyle/>
        <a:p>
          <a:r>
            <a:rPr lang="ru-RU" dirty="0" smtClean="0"/>
            <a:t>Фармация</a:t>
          </a:r>
          <a:endParaRPr lang="ru-RU" dirty="0"/>
        </a:p>
      </dgm:t>
    </dgm:pt>
    <dgm:pt modelId="{AB5A5724-5A2A-4802-B9EC-A7CA91BD1EA1}" type="parTrans" cxnId="{497F0D55-FC59-4FFF-A4B6-ACC834B5353B}">
      <dgm:prSet/>
      <dgm:spPr/>
      <dgm:t>
        <a:bodyPr/>
        <a:lstStyle/>
        <a:p>
          <a:endParaRPr lang="ru-RU"/>
        </a:p>
      </dgm:t>
    </dgm:pt>
    <dgm:pt modelId="{26182805-950A-47B5-8E50-47144D8C214B}" type="sibTrans" cxnId="{497F0D55-FC59-4FFF-A4B6-ACC834B5353B}">
      <dgm:prSet/>
      <dgm:spPr/>
      <dgm:t>
        <a:bodyPr/>
        <a:lstStyle/>
        <a:p>
          <a:endParaRPr lang="ru-RU"/>
        </a:p>
      </dgm:t>
    </dgm:pt>
    <dgm:pt modelId="{21C4DFBC-147B-43F0-8641-77C016F77CE1}" type="pres">
      <dgm:prSet presAssocID="{8FA4431A-DBBA-4076-81B6-E7AF48D411D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70662B9-F55B-44F6-9963-B278626F59FB}" type="pres">
      <dgm:prSet presAssocID="{03D01DD8-59EA-45B3-B307-C31340A8D248}" presName="root" presStyleCnt="0"/>
      <dgm:spPr/>
    </dgm:pt>
    <dgm:pt modelId="{5C2823AF-5BD0-47E7-BE29-29BE14FC1ECF}" type="pres">
      <dgm:prSet presAssocID="{03D01DD8-59EA-45B3-B307-C31340A8D248}" presName="rootComposite" presStyleCnt="0"/>
      <dgm:spPr/>
    </dgm:pt>
    <dgm:pt modelId="{773E159F-22D5-44D6-B581-26001AEA4A88}" type="pres">
      <dgm:prSet presAssocID="{03D01DD8-59EA-45B3-B307-C31340A8D248}" presName="rootText" presStyleLbl="node1" presStyleIdx="0" presStyleCnt="3"/>
      <dgm:spPr/>
      <dgm:t>
        <a:bodyPr/>
        <a:lstStyle/>
        <a:p>
          <a:endParaRPr lang="ru-RU"/>
        </a:p>
      </dgm:t>
    </dgm:pt>
    <dgm:pt modelId="{9EF131AF-69DB-4932-A8B4-E01A200D5EAB}" type="pres">
      <dgm:prSet presAssocID="{03D01DD8-59EA-45B3-B307-C31340A8D248}" presName="rootConnector" presStyleLbl="node1" presStyleIdx="0" presStyleCnt="3"/>
      <dgm:spPr/>
      <dgm:t>
        <a:bodyPr/>
        <a:lstStyle/>
        <a:p>
          <a:endParaRPr lang="ru-RU"/>
        </a:p>
      </dgm:t>
    </dgm:pt>
    <dgm:pt modelId="{3508D055-0524-4CBE-B0CB-734B60908151}" type="pres">
      <dgm:prSet presAssocID="{03D01DD8-59EA-45B3-B307-C31340A8D248}" presName="childShape" presStyleCnt="0"/>
      <dgm:spPr/>
    </dgm:pt>
    <dgm:pt modelId="{45B3DE67-F8B3-41C0-BDC8-5A59C7A17B5E}" type="pres">
      <dgm:prSet presAssocID="{BC17E58A-BBDA-40DD-B065-F0F800EAD6FF}" presName="Name13" presStyleLbl="parChTrans1D2" presStyleIdx="0" presStyleCnt="10"/>
      <dgm:spPr/>
      <dgm:t>
        <a:bodyPr/>
        <a:lstStyle/>
        <a:p>
          <a:endParaRPr lang="ru-RU"/>
        </a:p>
      </dgm:t>
    </dgm:pt>
    <dgm:pt modelId="{6B94A943-81FD-416D-A887-786561D08D31}" type="pres">
      <dgm:prSet presAssocID="{2B5B6571-536A-4999-A928-29A2D326774F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2652D-83C9-48A8-BA03-1E7157E5586B}" type="pres">
      <dgm:prSet presAssocID="{17BD5F4C-F229-4560-AB19-4679D627E0BB}" presName="Name13" presStyleLbl="parChTrans1D2" presStyleIdx="1" presStyleCnt="10"/>
      <dgm:spPr/>
      <dgm:t>
        <a:bodyPr/>
        <a:lstStyle/>
        <a:p>
          <a:endParaRPr lang="ru-RU"/>
        </a:p>
      </dgm:t>
    </dgm:pt>
    <dgm:pt modelId="{BF038193-415A-4C72-8284-68D2DCF56AA0}" type="pres">
      <dgm:prSet presAssocID="{BAF4DD1B-414E-4CCE-B17B-6276D659BD49}" presName="childText" presStyleLbl="bgAcc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0B3421-AEE7-440A-B77D-1FCBAE2C837F}" type="pres">
      <dgm:prSet presAssocID="{ACA0EE33-DF17-4092-89D6-24883BF09851}" presName="Name13" presStyleLbl="parChTrans1D2" presStyleIdx="2" presStyleCnt="10"/>
      <dgm:spPr/>
      <dgm:t>
        <a:bodyPr/>
        <a:lstStyle/>
        <a:p>
          <a:endParaRPr lang="ru-RU"/>
        </a:p>
      </dgm:t>
    </dgm:pt>
    <dgm:pt modelId="{1F6C66EB-6A08-49ED-827E-63273A03DF58}" type="pres">
      <dgm:prSet presAssocID="{34B463D2-2CC2-46F6-8851-3D9C0CA64DA4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74352-3525-49AF-B88A-ED52A253C6CF}" type="pres">
      <dgm:prSet presAssocID="{D0588CA1-D0FE-4F2B-8F58-21E416705609}" presName="root" presStyleCnt="0"/>
      <dgm:spPr/>
    </dgm:pt>
    <dgm:pt modelId="{8BE81F62-8D0F-4C42-A807-A3BD2FFC5709}" type="pres">
      <dgm:prSet presAssocID="{D0588CA1-D0FE-4F2B-8F58-21E416705609}" presName="rootComposite" presStyleCnt="0"/>
      <dgm:spPr/>
    </dgm:pt>
    <dgm:pt modelId="{25DB063C-7D58-4584-B00F-DA7F6EF3549F}" type="pres">
      <dgm:prSet presAssocID="{D0588CA1-D0FE-4F2B-8F58-21E416705609}" presName="rootText" presStyleLbl="node1" presStyleIdx="1" presStyleCnt="3"/>
      <dgm:spPr/>
      <dgm:t>
        <a:bodyPr/>
        <a:lstStyle/>
        <a:p>
          <a:endParaRPr lang="ru-RU"/>
        </a:p>
      </dgm:t>
    </dgm:pt>
    <dgm:pt modelId="{5827F46F-873E-4496-886B-62F961B4124B}" type="pres">
      <dgm:prSet presAssocID="{D0588CA1-D0FE-4F2B-8F58-21E416705609}" presName="rootConnector" presStyleLbl="node1" presStyleIdx="1" presStyleCnt="3"/>
      <dgm:spPr/>
      <dgm:t>
        <a:bodyPr/>
        <a:lstStyle/>
        <a:p>
          <a:endParaRPr lang="ru-RU"/>
        </a:p>
      </dgm:t>
    </dgm:pt>
    <dgm:pt modelId="{CAECC30A-6EFB-44A4-BB92-C0F6EAED4ADF}" type="pres">
      <dgm:prSet presAssocID="{D0588CA1-D0FE-4F2B-8F58-21E416705609}" presName="childShape" presStyleCnt="0"/>
      <dgm:spPr/>
    </dgm:pt>
    <dgm:pt modelId="{7E550494-9F44-4F08-B480-946973DB2FBC}" type="pres">
      <dgm:prSet presAssocID="{A1982436-2996-4A53-886F-08C98C9DAFC3}" presName="Name13" presStyleLbl="parChTrans1D2" presStyleIdx="3" presStyleCnt="10"/>
      <dgm:spPr/>
      <dgm:t>
        <a:bodyPr/>
        <a:lstStyle/>
        <a:p>
          <a:endParaRPr lang="ru-RU"/>
        </a:p>
      </dgm:t>
    </dgm:pt>
    <dgm:pt modelId="{D1352FBA-B08F-4399-8924-4FA830123789}" type="pres">
      <dgm:prSet presAssocID="{05311539-A606-4FE5-9CF1-781D01796F41}" presName="childText" presStyleLbl="bgAcc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ADA3C-D27A-49D1-B140-700B4D9696D7}" type="pres">
      <dgm:prSet presAssocID="{1A718762-2D69-4DA8-9EDB-7EC3BBFCF68E}" presName="Name13" presStyleLbl="parChTrans1D2" presStyleIdx="4" presStyleCnt="10"/>
      <dgm:spPr/>
      <dgm:t>
        <a:bodyPr/>
        <a:lstStyle/>
        <a:p>
          <a:endParaRPr lang="ru-RU"/>
        </a:p>
      </dgm:t>
    </dgm:pt>
    <dgm:pt modelId="{6606F517-322E-4AB6-B246-BD957B94DA5F}" type="pres">
      <dgm:prSet presAssocID="{C3CA6681-62A1-46FE-BF92-98CB9C00E93D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F0966-2E4A-4889-AA9A-7AA5137152CB}" type="pres">
      <dgm:prSet presAssocID="{6357B8AD-9F14-43CB-9462-D5AD907A7BAD}" presName="Name13" presStyleLbl="parChTrans1D2" presStyleIdx="5" presStyleCnt="10"/>
      <dgm:spPr/>
      <dgm:t>
        <a:bodyPr/>
        <a:lstStyle/>
        <a:p>
          <a:endParaRPr lang="ru-RU"/>
        </a:p>
      </dgm:t>
    </dgm:pt>
    <dgm:pt modelId="{6D56A4FB-F6B5-4582-A1A5-3BD88A4E262A}" type="pres">
      <dgm:prSet presAssocID="{30141AF6-A9CB-4F0F-9D9F-35371490A170}" presName="childText" presStyleLbl="bgAcc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640E7-973A-41E0-B6B3-20742DB404E6}" type="pres">
      <dgm:prSet presAssocID="{DB2CDA4B-86F0-4D31-8333-734F8F9C35FC}" presName="Name13" presStyleLbl="parChTrans1D2" presStyleIdx="6" presStyleCnt="10"/>
      <dgm:spPr/>
      <dgm:t>
        <a:bodyPr/>
        <a:lstStyle/>
        <a:p>
          <a:endParaRPr lang="ru-RU"/>
        </a:p>
      </dgm:t>
    </dgm:pt>
    <dgm:pt modelId="{6F573EC1-DDBD-426A-A592-09838DCE8F70}" type="pres">
      <dgm:prSet presAssocID="{5280D7BF-7BA1-423F-A235-D6C509FD732A}" presName="childText" presStyleLbl="bgAcc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2B793-949A-4EE9-812B-1CED41F97BF7}" type="pres">
      <dgm:prSet presAssocID="{0E645127-CEF7-465E-9EEF-2BC299471DE6}" presName="root" presStyleCnt="0"/>
      <dgm:spPr/>
    </dgm:pt>
    <dgm:pt modelId="{89343FE2-F247-4DCD-8264-9C6E96916BFF}" type="pres">
      <dgm:prSet presAssocID="{0E645127-CEF7-465E-9EEF-2BC299471DE6}" presName="rootComposite" presStyleCnt="0"/>
      <dgm:spPr/>
    </dgm:pt>
    <dgm:pt modelId="{1161E60E-6B61-40D0-912D-33E89F4779CF}" type="pres">
      <dgm:prSet presAssocID="{0E645127-CEF7-465E-9EEF-2BC299471DE6}" presName="rootText" presStyleLbl="node1" presStyleIdx="2" presStyleCnt="3"/>
      <dgm:spPr/>
      <dgm:t>
        <a:bodyPr/>
        <a:lstStyle/>
        <a:p>
          <a:endParaRPr lang="ru-RU"/>
        </a:p>
      </dgm:t>
    </dgm:pt>
    <dgm:pt modelId="{157B30E9-7BB4-469E-8FBC-ABAF93C9A7C8}" type="pres">
      <dgm:prSet presAssocID="{0E645127-CEF7-465E-9EEF-2BC299471DE6}" presName="rootConnector" presStyleLbl="node1" presStyleIdx="2" presStyleCnt="3"/>
      <dgm:spPr/>
      <dgm:t>
        <a:bodyPr/>
        <a:lstStyle/>
        <a:p>
          <a:endParaRPr lang="ru-RU"/>
        </a:p>
      </dgm:t>
    </dgm:pt>
    <dgm:pt modelId="{06A72633-5CA1-482D-87C0-78CFCE4434B4}" type="pres">
      <dgm:prSet presAssocID="{0E645127-CEF7-465E-9EEF-2BC299471DE6}" presName="childShape" presStyleCnt="0"/>
      <dgm:spPr/>
    </dgm:pt>
    <dgm:pt modelId="{29EFEE8A-24F4-4B61-A6F2-867168C8D83F}" type="pres">
      <dgm:prSet presAssocID="{55292CAC-276B-4014-B06D-E8882323A9BF}" presName="Name13" presStyleLbl="parChTrans1D2" presStyleIdx="7" presStyleCnt="10"/>
      <dgm:spPr/>
      <dgm:t>
        <a:bodyPr/>
        <a:lstStyle/>
        <a:p>
          <a:endParaRPr lang="ru-RU"/>
        </a:p>
      </dgm:t>
    </dgm:pt>
    <dgm:pt modelId="{4DFCF31A-D435-427B-886C-D6EC8811D5A2}" type="pres">
      <dgm:prSet presAssocID="{680EABDF-25DC-4864-86F9-FA8749FB7300}" presName="childText" presStyleLbl="bgAcc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18488-FF6E-4F80-8184-F77C0FFFE378}" type="pres">
      <dgm:prSet presAssocID="{7E249A07-0771-4A1F-981B-696E322BB332}" presName="Name13" presStyleLbl="parChTrans1D2" presStyleIdx="8" presStyleCnt="10"/>
      <dgm:spPr/>
      <dgm:t>
        <a:bodyPr/>
        <a:lstStyle/>
        <a:p>
          <a:endParaRPr lang="ru-RU"/>
        </a:p>
      </dgm:t>
    </dgm:pt>
    <dgm:pt modelId="{A624CA67-EA16-4603-BED6-CE75310A1609}" type="pres">
      <dgm:prSet presAssocID="{7A8C8D70-5597-4089-9A1D-F360B6E512D6}" presName="childText" presStyleLbl="bgAcc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B7459-B7C5-42D6-90FF-2CAE2187A6D2}" type="pres">
      <dgm:prSet presAssocID="{AB5A5724-5A2A-4802-B9EC-A7CA91BD1EA1}" presName="Name13" presStyleLbl="parChTrans1D2" presStyleIdx="9" presStyleCnt="10"/>
      <dgm:spPr/>
      <dgm:t>
        <a:bodyPr/>
        <a:lstStyle/>
        <a:p>
          <a:endParaRPr lang="ru-RU"/>
        </a:p>
      </dgm:t>
    </dgm:pt>
    <dgm:pt modelId="{E61420F4-C73D-4D83-B261-2BF08072FCA3}" type="pres">
      <dgm:prSet presAssocID="{CF024D2B-3520-4D72-99DE-A8F8A426420F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A2B299-5207-4667-8425-B4C1E55EF43E}" type="presOf" srcId="{34B463D2-2CC2-46F6-8851-3D9C0CA64DA4}" destId="{1F6C66EB-6A08-49ED-827E-63273A03DF58}" srcOrd="0" destOrd="0" presId="urn:microsoft.com/office/officeart/2005/8/layout/hierarchy3"/>
    <dgm:cxn modelId="{24C52311-1361-4928-A10C-AB9AFEF89F93}" srcId="{D0588CA1-D0FE-4F2B-8F58-21E416705609}" destId="{30141AF6-A9CB-4F0F-9D9F-35371490A170}" srcOrd="2" destOrd="0" parTransId="{6357B8AD-9F14-43CB-9462-D5AD907A7BAD}" sibTransId="{F411BB2F-EE36-4CF7-B342-F230BDFE1E3F}"/>
    <dgm:cxn modelId="{F219F1B2-7FBF-41BC-8E19-708F8C5E658B}" type="presOf" srcId="{7E249A07-0771-4A1F-981B-696E322BB332}" destId="{1B118488-FF6E-4F80-8184-F77C0FFFE378}" srcOrd="0" destOrd="0" presId="urn:microsoft.com/office/officeart/2005/8/layout/hierarchy3"/>
    <dgm:cxn modelId="{E1690FB2-AE80-4ABC-8060-5126B5480322}" type="presOf" srcId="{0E645127-CEF7-465E-9EEF-2BC299471DE6}" destId="{1161E60E-6B61-40D0-912D-33E89F4779CF}" srcOrd="0" destOrd="0" presId="urn:microsoft.com/office/officeart/2005/8/layout/hierarchy3"/>
    <dgm:cxn modelId="{074D20E4-5E1F-4EB4-BCB4-7553A4ED3279}" type="presOf" srcId="{CF024D2B-3520-4D72-99DE-A8F8A426420F}" destId="{E61420F4-C73D-4D83-B261-2BF08072FCA3}" srcOrd="0" destOrd="0" presId="urn:microsoft.com/office/officeart/2005/8/layout/hierarchy3"/>
    <dgm:cxn modelId="{0304416D-9288-4DBF-8DD1-A72E6C2EE5AD}" srcId="{D0588CA1-D0FE-4F2B-8F58-21E416705609}" destId="{5280D7BF-7BA1-423F-A235-D6C509FD732A}" srcOrd="3" destOrd="0" parTransId="{DB2CDA4B-86F0-4D31-8333-734F8F9C35FC}" sibTransId="{A965FB07-3DA0-485F-8ABC-5CE3A5D86394}"/>
    <dgm:cxn modelId="{BD4B6DDC-048E-4353-9D31-A410E834B3A5}" type="presOf" srcId="{8FA4431A-DBBA-4076-81B6-E7AF48D411D9}" destId="{21C4DFBC-147B-43F0-8641-77C016F77CE1}" srcOrd="0" destOrd="0" presId="urn:microsoft.com/office/officeart/2005/8/layout/hierarchy3"/>
    <dgm:cxn modelId="{940941F4-C2C5-47BB-BBD0-4BA1453EA53B}" type="presOf" srcId="{5280D7BF-7BA1-423F-A235-D6C509FD732A}" destId="{6F573EC1-DDBD-426A-A592-09838DCE8F70}" srcOrd="0" destOrd="0" presId="urn:microsoft.com/office/officeart/2005/8/layout/hierarchy3"/>
    <dgm:cxn modelId="{F317271E-AB9A-46C5-AD53-53C46A8E85A0}" srcId="{8FA4431A-DBBA-4076-81B6-E7AF48D411D9}" destId="{D0588CA1-D0FE-4F2B-8F58-21E416705609}" srcOrd="1" destOrd="0" parTransId="{86C5FFC4-CD3D-4F1F-97CB-80FEC7A3D9D9}" sibTransId="{72539050-DE6F-42E3-BD0E-13ABF9E9675C}"/>
    <dgm:cxn modelId="{A472FD91-71EF-4E0F-9D20-10A406BB6465}" srcId="{0E645127-CEF7-465E-9EEF-2BC299471DE6}" destId="{680EABDF-25DC-4864-86F9-FA8749FB7300}" srcOrd="0" destOrd="0" parTransId="{55292CAC-276B-4014-B06D-E8882323A9BF}" sibTransId="{A5D5A675-3DB0-414E-BE9B-D3F8199C477E}"/>
    <dgm:cxn modelId="{42077CDB-0718-4F6B-802F-4D8D6BF2BD03}" type="presOf" srcId="{BC17E58A-BBDA-40DD-B065-F0F800EAD6FF}" destId="{45B3DE67-F8B3-41C0-BDC8-5A59C7A17B5E}" srcOrd="0" destOrd="0" presId="urn:microsoft.com/office/officeart/2005/8/layout/hierarchy3"/>
    <dgm:cxn modelId="{B4F2ECC9-A719-459B-9A94-ED25220FD66A}" type="presOf" srcId="{55292CAC-276B-4014-B06D-E8882323A9BF}" destId="{29EFEE8A-24F4-4B61-A6F2-867168C8D83F}" srcOrd="0" destOrd="0" presId="urn:microsoft.com/office/officeart/2005/8/layout/hierarchy3"/>
    <dgm:cxn modelId="{B2F8B64E-75C0-4006-BA88-B6CFBA8BF581}" srcId="{D0588CA1-D0FE-4F2B-8F58-21E416705609}" destId="{C3CA6681-62A1-46FE-BF92-98CB9C00E93D}" srcOrd="1" destOrd="0" parTransId="{1A718762-2D69-4DA8-9EDB-7EC3BBFCF68E}" sibTransId="{22659435-4A03-4C01-ACA4-D115756E0054}"/>
    <dgm:cxn modelId="{A0B0E79C-07DC-4BF3-A860-049794C020E5}" srcId="{8FA4431A-DBBA-4076-81B6-E7AF48D411D9}" destId="{0E645127-CEF7-465E-9EEF-2BC299471DE6}" srcOrd="2" destOrd="0" parTransId="{3EE26A44-6F20-4E52-854F-E10F2E4F4CEB}" sibTransId="{D55478C5-F2FF-4C2E-8C7A-BCC12C8651AA}"/>
    <dgm:cxn modelId="{497F0D55-FC59-4FFF-A4B6-ACC834B5353B}" srcId="{0E645127-CEF7-465E-9EEF-2BC299471DE6}" destId="{CF024D2B-3520-4D72-99DE-A8F8A426420F}" srcOrd="2" destOrd="0" parTransId="{AB5A5724-5A2A-4802-B9EC-A7CA91BD1EA1}" sibTransId="{26182805-950A-47B5-8E50-47144D8C214B}"/>
    <dgm:cxn modelId="{3C8F8560-4783-46F3-BDD3-13B7BDB5532C}" type="presOf" srcId="{C3CA6681-62A1-46FE-BF92-98CB9C00E93D}" destId="{6606F517-322E-4AB6-B246-BD957B94DA5F}" srcOrd="0" destOrd="0" presId="urn:microsoft.com/office/officeart/2005/8/layout/hierarchy3"/>
    <dgm:cxn modelId="{9647EE75-7E2A-4E0D-9E8D-A6F61DE440DE}" srcId="{03D01DD8-59EA-45B3-B307-C31340A8D248}" destId="{BAF4DD1B-414E-4CCE-B17B-6276D659BD49}" srcOrd="1" destOrd="0" parTransId="{17BD5F4C-F229-4560-AB19-4679D627E0BB}" sibTransId="{5B42D45E-F306-496D-86FB-0AFB8656C321}"/>
    <dgm:cxn modelId="{207DA1DD-C310-4417-BE21-9670CB5384F0}" type="presOf" srcId="{D0588CA1-D0FE-4F2B-8F58-21E416705609}" destId="{5827F46F-873E-4496-886B-62F961B4124B}" srcOrd="1" destOrd="0" presId="urn:microsoft.com/office/officeart/2005/8/layout/hierarchy3"/>
    <dgm:cxn modelId="{116B2301-F0EC-4253-8E70-5C761C6B17CD}" type="presOf" srcId="{30141AF6-A9CB-4F0F-9D9F-35371490A170}" destId="{6D56A4FB-F6B5-4582-A1A5-3BD88A4E262A}" srcOrd="0" destOrd="0" presId="urn:microsoft.com/office/officeart/2005/8/layout/hierarchy3"/>
    <dgm:cxn modelId="{FC3AC729-93D9-42D0-B148-2D3567D65C35}" type="presOf" srcId="{AB5A5724-5A2A-4802-B9EC-A7CA91BD1EA1}" destId="{1C7B7459-B7C5-42D6-90FF-2CAE2187A6D2}" srcOrd="0" destOrd="0" presId="urn:microsoft.com/office/officeart/2005/8/layout/hierarchy3"/>
    <dgm:cxn modelId="{5D6F6ABA-53ED-4661-BD82-96C90C820C40}" type="presOf" srcId="{0E645127-CEF7-465E-9EEF-2BC299471DE6}" destId="{157B30E9-7BB4-469E-8FBC-ABAF93C9A7C8}" srcOrd="1" destOrd="0" presId="urn:microsoft.com/office/officeart/2005/8/layout/hierarchy3"/>
    <dgm:cxn modelId="{37699F2D-1B14-4379-97C1-34C6DF4622EE}" type="presOf" srcId="{680EABDF-25DC-4864-86F9-FA8749FB7300}" destId="{4DFCF31A-D435-427B-886C-D6EC8811D5A2}" srcOrd="0" destOrd="0" presId="urn:microsoft.com/office/officeart/2005/8/layout/hierarchy3"/>
    <dgm:cxn modelId="{DDDBF6BA-9D42-4A61-8F3B-F1908B559C16}" type="presOf" srcId="{A1982436-2996-4A53-886F-08C98C9DAFC3}" destId="{7E550494-9F44-4F08-B480-946973DB2FBC}" srcOrd="0" destOrd="0" presId="urn:microsoft.com/office/officeart/2005/8/layout/hierarchy3"/>
    <dgm:cxn modelId="{03836420-96B9-4A13-820B-02E8F365C233}" srcId="{0E645127-CEF7-465E-9EEF-2BC299471DE6}" destId="{7A8C8D70-5597-4089-9A1D-F360B6E512D6}" srcOrd="1" destOrd="0" parTransId="{7E249A07-0771-4A1F-981B-696E322BB332}" sibTransId="{651783F2-3A21-4866-858D-07E5BB96C6BF}"/>
    <dgm:cxn modelId="{3C2D251E-D5B1-4098-9C34-6678D671B269}" type="presOf" srcId="{D0588CA1-D0FE-4F2B-8F58-21E416705609}" destId="{25DB063C-7D58-4584-B00F-DA7F6EF3549F}" srcOrd="0" destOrd="0" presId="urn:microsoft.com/office/officeart/2005/8/layout/hierarchy3"/>
    <dgm:cxn modelId="{B31DF1D6-4E0E-4225-BE5F-74656CC3D7C3}" type="presOf" srcId="{03D01DD8-59EA-45B3-B307-C31340A8D248}" destId="{9EF131AF-69DB-4932-A8B4-E01A200D5EAB}" srcOrd="1" destOrd="0" presId="urn:microsoft.com/office/officeart/2005/8/layout/hierarchy3"/>
    <dgm:cxn modelId="{5F252D3C-9113-4D13-9489-F69D522878BE}" srcId="{D0588CA1-D0FE-4F2B-8F58-21E416705609}" destId="{05311539-A606-4FE5-9CF1-781D01796F41}" srcOrd="0" destOrd="0" parTransId="{A1982436-2996-4A53-886F-08C98C9DAFC3}" sibTransId="{210F5E4A-A2A3-4314-84CD-D03E3C4DBEB4}"/>
    <dgm:cxn modelId="{9EC96FBE-93CE-4E6F-92A6-F269228361D0}" type="presOf" srcId="{DB2CDA4B-86F0-4D31-8333-734F8F9C35FC}" destId="{5BC640E7-973A-41E0-B6B3-20742DB404E6}" srcOrd="0" destOrd="0" presId="urn:microsoft.com/office/officeart/2005/8/layout/hierarchy3"/>
    <dgm:cxn modelId="{0B19079B-4CE4-4A21-8D2C-9AC611B04BFD}" type="presOf" srcId="{17BD5F4C-F229-4560-AB19-4679D627E0BB}" destId="{5842652D-83C9-48A8-BA03-1E7157E5586B}" srcOrd="0" destOrd="0" presId="urn:microsoft.com/office/officeart/2005/8/layout/hierarchy3"/>
    <dgm:cxn modelId="{CA707413-358F-4C7F-971F-C16CC23B7AB9}" srcId="{8FA4431A-DBBA-4076-81B6-E7AF48D411D9}" destId="{03D01DD8-59EA-45B3-B307-C31340A8D248}" srcOrd="0" destOrd="0" parTransId="{7A6763DF-A8F4-436F-9487-4A8C6EAD48AB}" sibTransId="{7442EA6D-A5E3-4F5B-8707-085EF91F57A1}"/>
    <dgm:cxn modelId="{78751437-8E70-4937-995E-DE409DF8E519}" type="presOf" srcId="{1A718762-2D69-4DA8-9EDB-7EC3BBFCF68E}" destId="{403ADA3C-D27A-49D1-B140-700B4D9696D7}" srcOrd="0" destOrd="0" presId="urn:microsoft.com/office/officeart/2005/8/layout/hierarchy3"/>
    <dgm:cxn modelId="{98228C26-7671-4514-B674-53AA8CB2A796}" type="presOf" srcId="{05311539-A606-4FE5-9CF1-781D01796F41}" destId="{D1352FBA-B08F-4399-8924-4FA830123789}" srcOrd="0" destOrd="0" presId="urn:microsoft.com/office/officeart/2005/8/layout/hierarchy3"/>
    <dgm:cxn modelId="{DCE86047-4F26-478B-81D1-699337432FA5}" type="presOf" srcId="{2B5B6571-536A-4999-A928-29A2D326774F}" destId="{6B94A943-81FD-416D-A887-786561D08D31}" srcOrd="0" destOrd="0" presId="urn:microsoft.com/office/officeart/2005/8/layout/hierarchy3"/>
    <dgm:cxn modelId="{666015CB-7B5B-4BB8-B677-FADF4A93FD0C}" srcId="{03D01DD8-59EA-45B3-B307-C31340A8D248}" destId="{2B5B6571-536A-4999-A928-29A2D326774F}" srcOrd="0" destOrd="0" parTransId="{BC17E58A-BBDA-40DD-B065-F0F800EAD6FF}" sibTransId="{62BD7DF2-7C03-41C0-B17C-FC2A48A12C3D}"/>
    <dgm:cxn modelId="{F69E030A-E1A2-47D4-B40B-68CFCEA85980}" srcId="{03D01DD8-59EA-45B3-B307-C31340A8D248}" destId="{34B463D2-2CC2-46F6-8851-3D9C0CA64DA4}" srcOrd="2" destOrd="0" parTransId="{ACA0EE33-DF17-4092-89D6-24883BF09851}" sibTransId="{133BE1C7-E96F-47FB-BFF0-AF4807B1477F}"/>
    <dgm:cxn modelId="{24F020B2-F9E1-462B-9771-D9F96FBEAEA7}" type="presOf" srcId="{BAF4DD1B-414E-4CCE-B17B-6276D659BD49}" destId="{BF038193-415A-4C72-8284-68D2DCF56AA0}" srcOrd="0" destOrd="0" presId="urn:microsoft.com/office/officeart/2005/8/layout/hierarchy3"/>
    <dgm:cxn modelId="{5EDAA4BA-BD86-45EC-8688-9E79F263FFAC}" type="presOf" srcId="{6357B8AD-9F14-43CB-9462-D5AD907A7BAD}" destId="{49DF0966-2E4A-4889-AA9A-7AA5137152CB}" srcOrd="0" destOrd="0" presId="urn:microsoft.com/office/officeart/2005/8/layout/hierarchy3"/>
    <dgm:cxn modelId="{47CBFE3A-265F-4BB7-A5B9-DE8596AF4BF4}" type="presOf" srcId="{7A8C8D70-5597-4089-9A1D-F360B6E512D6}" destId="{A624CA67-EA16-4603-BED6-CE75310A1609}" srcOrd="0" destOrd="0" presId="urn:microsoft.com/office/officeart/2005/8/layout/hierarchy3"/>
    <dgm:cxn modelId="{4B6B0DCA-9591-4CB0-9870-3FADB3360084}" type="presOf" srcId="{03D01DD8-59EA-45B3-B307-C31340A8D248}" destId="{773E159F-22D5-44D6-B581-26001AEA4A88}" srcOrd="0" destOrd="0" presId="urn:microsoft.com/office/officeart/2005/8/layout/hierarchy3"/>
    <dgm:cxn modelId="{3C07160C-293C-4FE1-8953-4ED8E544633A}" type="presOf" srcId="{ACA0EE33-DF17-4092-89D6-24883BF09851}" destId="{E40B3421-AEE7-440A-B77D-1FCBAE2C837F}" srcOrd="0" destOrd="0" presId="urn:microsoft.com/office/officeart/2005/8/layout/hierarchy3"/>
    <dgm:cxn modelId="{9411E304-5A46-429A-982E-DB9B9007A2DA}" type="presParOf" srcId="{21C4DFBC-147B-43F0-8641-77C016F77CE1}" destId="{170662B9-F55B-44F6-9963-B278626F59FB}" srcOrd="0" destOrd="0" presId="urn:microsoft.com/office/officeart/2005/8/layout/hierarchy3"/>
    <dgm:cxn modelId="{DD05FE6E-3780-4C40-BEFD-B76ECEAAD7C4}" type="presParOf" srcId="{170662B9-F55B-44F6-9963-B278626F59FB}" destId="{5C2823AF-5BD0-47E7-BE29-29BE14FC1ECF}" srcOrd="0" destOrd="0" presId="urn:microsoft.com/office/officeart/2005/8/layout/hierarchy3"/>
    <dgm:cxn modelId="{4CFF9184-A01C-41EF-8885-F1C724331ADD}" type="presParOf" srcId="{5C2823AF-5BD0-47E7-BE29-29BE14FC1ECF}" destId="{773E159F-22D5-44D6-B581-26001AEA4A88}" srcOrd="0" destOrd="0" presId="urn:microsoft.com/office/officeart/2005/8/layout/hierarchy3"/>
    <dgm:cxn modelId="{47FFC454-65B6-45F8-999F-00487FC12DF9}" type="presParOf" srcId="{5C2823AF-5BD0-47E7-BE29-29BE14FC1ECF}" destId="{9EF131AF-69DB-4932-A8B4-E01A200D5EAB}" srcOrd="1" destOrd="0" presId="urn:microsoft.com/office/officeart/2005/8/layout/hierarchy3"/>
    <dgm:cxn modelId="{AB68E0E9-A208-455D-8235-13283262FD57}" type="presParOf" srcId="{170662B9-F55B-44F6-9963-B278626F59FB}" destId="{3508D055-0524-4CBE-B0CB-734B60908151}" srcOrd="1" destOrd="0" presId="urn:microsoft.com/office/officeart/2005/8/layout/hierarchy3"/>
    <dgm:cxn modelId="{FE0766A4-E987-4209-AD23-927C50AC3507}" type="presParOf" srcId="{3508D055-0524-4CBE-B0CB-734B60908151}" destId="{45B3DE67-F8B3-41C0-BDC8-5A59C7A17B5E}" srcOrd="0" destOrd="0" presId="urn:microsoft.com/office/officeart/2005/8/layout/hierarchy3"/>
    <dgm:cxn modelId="{895DA0FD-7AA3-4C31-B890-316443C3F082}" type="presParOf" srcId="{3508D055-0524-4CBE-B0CB-734B60908151}" destId="{6B94A943-81FD-416D-A887-786561D08D31}" srcOrd="1" destOrd="0" presId="urn:microsoft.com/office/officeart/2005/8/layout/hierarchy3"/>
    <dgm:cxn modelId="{938C136A-D84B-48A7-B154-A9A5801E93ED}" type="presParOf" srcId="{3508D055-0524-4CBE-B0CB-734B60908151}" destId="{5842652D-83C9-48A8-BA03-1E7157E5586B}" srcOrd="2" destOrd="0" presId="urn:microsoft.com/office/officeart/2005/8/layout/hierarchy3"/>
    <dgm:cxn modelId="{B4219104-35DC-4FC5-848C-C8E8B47EEA31}" type="presParOf" srcId="{3508D055-0524-4CBE-B0CB-734B60908151}" destId="{BF038193-415A-4C72-8284-68D2DCF56AA0}" srcOrd="3" destOrd="0" presId="urn:microsoft.com/office/officeart/2005/8/layout/hierarchy3"/>
    <dgm:cxn modelId="{A663A516-4248-4648-AC50-9651B1E34F2A}" type="presParOf" srcId="{3508D055-0524-4CBE-B0CB-734B60908151}" destId="{E40B3421-AEE7-440A-B77D-1FCBAE2C837F}" srcOrd="4" destOrd="0" presId="urn:microsoft.com/office/officeart/2005/8/layout/hierarchy3"/>
    <dgm:cxn modelId="{DEA98EE3-8716-4F54-A70A-3E886E7B4D51}" type="presParOf" srcId="{3508D055-0524-4CBE-B0CB-734B60908151}" destId="{1F6C66EB-6A08-49ED-827E-63273A03DF58}" srcOrd="5" destOrd="0" presId="urn:microsoft.com/office/officeart/2005/8/layout/hierarchy3"/>
    <dgm:cxn modelId="{4EF60A8F-33FC-44F7-83CE-68F9B426F665}" type="presParOf" srcId="{21C4DFBC-147B-43F0-8641-77C016F77CE1}" destId="{42F74352-3525-49AF-B88A-ED52A253C6CF}" srcOrd="1" destOrd="0" presId="urn:microsoft.com/office/officeart/2005/8/layout/hierarchy3"/>
    <dgm:cxn modelId="{CD9AE28E-E0A2-45FE-9DA6-DF11D8E489B6}" type="presParOf" srcId="{42F74352-3525-49AF-B88A-ED52A253C6CF}" destId="{8BE81F62-8D0F-4C42-A807-A3BD2FFC5709}" srcOrd="0" destOrd="0" presId="urn:microsoft.com/office/officeart/2005/8/layout/hierarchy3"/>
    <dgm:cxn modelId="{57AF9709-91BB-4BCD-874B-2B4ED8F8B1C9}" type="presParOf" srcId="{8BE81F62-8D0F-4C42-A807-A3BD2FFC5709}" destId="{25DB063C-7D58-4584-B00F-DA7F6EF3549F}" srcOrd="0" destOrd="0" presId="urn:microsoft.com/office/officeart/2005/8/layout/hierarchy3"/>
    <dgm:cxn modelId="{11A57EFD-823D-452A-A052-B1D2920BD044}" type="presParOf" srcId="{8BE81F62-8D0F-4C42-A807-A3BD2FFC5709}" destId="{5827F46F-873E-4496-886B-62F961B4124B}" srcOrd="1" destOrd="0" presId="urn:microsoft.com/office/officeart/2005/8/layout/hierarchy3"/>
    <dgm:cxn modelId="{739F4AF3-4BC2-4A09-AC6C-F0C710AD711C}" type="presParOf" srcId="{42F74352-3525-49AF-B88A-ED52A253C6CF}" destId="{CAECC30A-6EFB-44A4-BB92-C0F6EAED4ADF}" srcOrd="1" destOrd="0" presId="urn:microsoft.com/office/officeart/2005/8/layout/hierarchy3"/>
    <dgm:cxn modelId="{5FE167ED-858D-483E-8F5A-754A0B062ECA}" type="presParOf" srcId="{CAECC30A-6EFB-44A4-BB92-C0F6EAED4ADF}" destId="{7E550494-9F44-4F08-B480-946973DB2FBC}" srcOrd="0" destOrd="0" presId="urn:microsoft.com/office/officeart/2005/8/layout/hierarchy3"/>
    <dgm:cxn modelId="{0D4C05D4-E76D-4C51-A4BA-F29C192EFA2C}" type="presParOf" srcId="{CAECC30A-6EFB-44A4-BB92-C0F6EAED4ADF}" destId="{D1352FBA-B08F-4399-8924-4FA830123789}" srcOrd="1" destOrd="0" presId="urn:microsoft.com/office/officeart/2005/8/layout/hierarchy3"/>
    <dgm:cxn modelId="{C34126D8-4DF3-4A90-877F-28254BB209F2}" type="presParOf" srcId="{CAECC30A-6EFB-44A4-BB92-C0F6EAED4ADF}" destId="{403ADA3C-D27A-49D1-B140-700B4D9696D7}" srcOrd="2" destOrd="0" presId="urn:microsoft.com/office/officeart/2005/8/layout/hierarchy3"/>
    <dgm:cxn modelId="{EDB6D20C-08E5-4533-812E-6CA5443C343A}" type="presParOf" srcId="{CAECC30A-6EFB-44A4-BB92-C0F6EAED4ADF}" destId="{6606F517-322E-4AB6-B246-BD957B94DA5F}" srcOrd="3" destOrd="0" presId="urn:microsoft.com/office/officeart/2005/8/layout/hierarchy3"/>
    <dgm:cxn modelId="{7B5FB6B2-C127-403C-AF80-F4FFF85930AF}" type="presParOf" srcId="{CAECC30A-6EFB-44A4-BB92-C0F6EAED4ADF}" destId="{49DF0966-2E4A-4889-AA9A-7AA5137152CB}" srcOrd="4" destOrd="0" presId="urn:microsoft.com/office/officeart/2005/8/layout/hierarchy3"/>
    <dgm:cxn modelId="{1EE40A7C-74E1-4776-B2EB-6F79D71EC68C}" type="presParOf" srcId="{CAECC30A-6EFB-44A4-BB92-C0F6EAED4ADF}" destId="{6D56A4FB-F6B5-4582-A1A5-3BD88A4E262A}" srcOrd="5" destOrd="0" presId="urn:microsoft.com/office/officeart/2005/8/layout/hierarchy3"/>
    <dgm:cxn modelId="{DBDEE432-BE74-4C0D-B602-77E52ECAB427}" type="presParOf" srcId="{CAECC30A-6EFB-44A4-BB92-C0F6EAED4ADF}" destId="{5BC640E7-973A-41E0-B6B3-20742DB404E6}" srcOrd="6" destOrd="0" presId="urn:microsoft.com/office/officeart/2005/8/layout/hierarchy3"/>
    <dgm:cxn modelId="{21222F90-EDA5-4561-9C76-75E3DFCB3C26}" type="presParOf" srcId="{CAECC30A-6EFB-44A4-BB92-C0F6EAED4ADF}" destId="{6F573EC1-DDBD-426A-A592-09838DCE8F70}" srcOrd="7" destOrd="0" presId="urn:microsoft.com/office/officeart/2005/8/layout/hierarchy3"/>
    <dgm:cxn modelId="{79CCB47E-D98F-45BC-86D6-28D00E498A59}" type="presParOf" srcId="{21C4DFBC-147B-43F0-8641-77C016F77CE1}" destId="{9702B793-949A-4EE9-812B-1CED41F97BF7}" srcOrd="2" destOrd="0" presId="urn:microsoft.com/office/officeart/2005/8/layout/hierarchy3"/>
    <dgm:cxn modelId="{8B70610C-E7D6-4E7C-9F87-1A64D48CE8B5}" type="presParOf" srcId="{9702B793-949A-4EE9-812B-1CED41F97BF7}" destId="{89343FE2-F247-4DCD-8264-9C6E96916BFF}" srcOrd="0" destOrd="0" presId="urn:microsoft.com/office/officeart/2005/8/layout/hierarchy3"/>
    <dgm:cxn modelId="{17101353-BFE5-413D-977D-5E44090EF66E}" type="presParOf" srcId="{89343FE2-F247-4DCD-8264-9C6E96916BFF}" destId="{1161E60E-6B61-40D0-912D-33E89F4779CF}" srcOrd="0" destOrd="0" presId="urn:microsoft.com/office/officeart/2005/8/layout/hierarchy3"/>
    <dgm:cxn modelId="{B934FC77-D4A8-4FF4-8AD9-8A1520A71E73}" type="presParOf" srcId="{89343FE2-F247-4DCD-8264-9C6E96916BFF}" destId="{157B30E9-7BB4-469E-8FBC-ABAF93C9A7C8}" srcOrd="1" destOrd="0" presId="urn:microsoft.com/office/officeart/2005/8/layout/hierarchy3"/>
    <dgm:cxn modelId="{62EF06BD-B682-4D25-AA8E-EDE8C4446FEB}" type="presParOf" srcId="{9702B793-949A-4EE9-812B-1CED41F97BF7}" destId="{06A72633-5CA1-482D-87C0-78CFCE4434B4}" srcOrd="1" destOrd="0" presId="urn:microsoft.com/office/officeart/2005/8/layout/hierarchy3"/>
    <dgm:cxn modelId="{BFA68942-EA2D-437B-B7AB-64BB89E94963}" type="presParOf" srcId="{06A72633-5CA1-482D-87C0-78CFCE4434B4}" destId="{29EFEE8A-24F4-4B61-A6F2-867168C8D83F}" srcOrd="0" destOrd="0" presId="urn:microsoft.com/office/officeart/2005/8/layout/hierarchy3"/>
    <dgm:cxn modelId="{26250E62-0B34-4DE8-9123-1FE7C226AA16}" type="presParOf" srcId="{06A72633-5CA1-482D-87C0-78CFCE4434B4}" destId="{4DFCF31A-D435-427B-886C-D6EC8811D5A2}" srcOrd="1" destOrd="0" presId="urn:microsoft.com/office/officeart/2005/8/layout/hierarchy3"/>
    <dgm:cxn modelId="{C7014B4A-ECD3-421E-A3DC-8D90F0A79121}" type="presParOf" srcId="{06A72633-5CA1-482D-87C0-78CFCE4434B4}" destId="{1B118488-FF6E-4F80-8184-F77C0FFFE378}" srcOrd="2" destOrd="0" presId="urn:microsoft.com/office/officeart/2005/8/layout/hierarchy3"/>
    <dgm:cxn modelId="{6359B1FE-921F-48EC-B8B1-6B333340D669}" type="presParOf" srcId="{06A72633-5CA1-482D-87C0-78CFCE4434B4}" destId="{A624CA67-EA16-4603-BED6-CE75310A1609}" srcOrd="3" destOrd="0" presId="urn:microsoft.com/office/officeart/2005/8/layout/hierarchy3"/>
    <dgm:cxn modelId="{49576CC2-84F5-4CD1-8925-93A41B71D99A}" type="presParOf" srcId="{06A72633-5CA1-482D-87C0-78CFCE4434B4}" destId="{1C7B7459-B7C5-42D6-90FF-2CAE2187A6D2}" srcOrd="4" destOrd="0" presId="urn:microsoft.com/office/officeart/2005/8/layout/hierarchy3"/>
    <dgm:cxn modelId="{25E351B0-6EC8-4C03-842D-6F475D55E5C1}" type="presParOf" srcId="{06A72633-5CA1-482D-87C0-78CFCE4434B4}" destId="{E61420F4-C73D-4D83-B261-2BF08072FCA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AC90B8-6B18-4385-9CA7-A7A7AA38ECDB}" type="doc">
      <dgm:prSet loTypeId="urn:microsoft.com/office/officeart/2005/8/layout/cycle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BF665B-AB4C-42EB-838C-F000FADEB7F8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  <a:cs typeface="Times New Roman" pitchFamily="18" charset="0"/>
            </a:rPr>
            <a:t>Факультет Иностранных Студентов</a:t>
          </a:r>
          <a:endParaRPr lang="ru-RU" sz="1200" b="1" dirty="0">
            <a:solidFill>
              <a:schemeClr val="accent5">
                <a:lumMod val="50000"/>
              </a:schemeClr>
            </a:solidFill>
            <a:latin typeface="Trebuchet MS" panose="020B0603020202020204" pitchFamily="34" charset="0"/>
            <a:cs typeface="Times New Roman" pitchFamily="18" charset="0"/>
          </a:endParaRPr>
        </a:p>
      </dgm:t>
    </dgm:pt>
    <dgm:pt modelId="{BFFB7B89-7835-46CC-B938-E2B3CC6C7F53}" type="parTrans" cxnId="{88E64947-0C1F-4285-A62F-C78D658CDDD3}">
      <dgm:prSet/>
      <dgm:spPr/>
      <dgm:t>
        <a:bodyPr/>
        <a:lstStyle/>
        <a:p>
          <a:endParaRPr lang="ru-RU" b="1"/>
        </a:p>
      </dgm:t>
    </dgm:pt>
    <dgm:pt modelId="{CF37516E-3328-43B4-958D-10B569E58610}" type="sibTrans" cxnId="{88E64947-0C1F-4285-A62F-C78D658CDDD3}">
      <dgm:prSet/>
      <dgm:spPr/>
      <dgm:t>
        <a:bodyPr/>
        <a:lstStyle/>
        <a:p>
          <a:endParaRPr lang="ru-RU" b="1"/>
        </a:p>
      </dgm:t>
    </dgm:pt>
    <dgm:pt modelId="{328B28B4-7CA1-4CB6-9055-F5FF6A0722B7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  <a:cs typeface="Times New Roman" pitchFamily="18" charset="0"/>
            </a:rPr>
            <a:t>Кафедра русского языка</a:t>
          </a:r>
          <a:endParaRPr lang="ru-RU" sz="1200" b="1" dirty="0">
            <a:solidFill>
              <a:schemeClr val="accent5">
                <a:lumMod val="50000"/>
              </a:schemeClr>
            </a:solidFill>
            <a:latin typeface="Trebuchet MS" panose="020B0603020202020204" pitchFamily="34" charset="0"/>
            <a:cs typeface="Times New Roman" pitchFamily="18" charset="0"/>
          </a:endParaRPr>
        </a:p>
      </dgm:t>
    </dgm:pt>
    <dgm:pt modelId="{DFF99CBB-22EC-423B-9E24-9275C5732B12}" type="parTrans" cxnId="{21913400-99B2-44BB-896C-0FBAE4A2A70E}">
      <dgm:prSet/>
      <dgm:spPr/>
      <dgm:t>
        <a:bodyPr/>
        <a:lstStyle/>
        <a:p>
          <a:endParaRPr lang="ru-RU" b="1"/>
        </a:p>
      </dgm:t>
    </dgm:pt>
    <dgm:pt modelId="{FA1949C1-558B-433A-9125-095EF1F0900B}" type="sibTrans" cxnId="{21913400-99B2-44BB-896C-0FBAE4A2A70E}">
      <dgm:prSet/>
      <dgm:spPr/>
      <dgm:t>
        <a:bodyPr/>
        <a:lstStyle/>
        <a:p>
          <a:endParaRPr lang="ru-RU" b="1"/>
        </a:p>
      </dgm:t>
    </dgm:pt>
    <dgm:pt modelId="{171937DA-0A08-4E16-9F5E-93BF68F596B9}">
      <dgm:prSet custT="1"/>
      <dgm:spPr/>
      <dgm:t>
        <a:bodyPr/>
        <a:lstStyle/>
        <a:p>
          <a:pPr rtl="0"/>
          <a:r>
            <a:rPr lang="ru-RU" sz="1100" b="1" dirty="0" smtClean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  <a:cs typeface="Times New Roman" pitchFamily="18" charset="0"/>
            </a:rPr>
            <a:t>Дополнительный образовательный лингвистический центр</a:t>
          </a:r>
          <a:endParaRPr lang="ru-RU" sz="1100" b="1" dirty="0">
            <a:solidFill>
              <a:schemeClr val="accent5">
                <a:lumMod val="50000"/>
              </a:schemeClr>
            </a:solidFill>
            <a:latin typeface="Trebuchet MS" panose="020B0603020202020204" pitchFamily="34" charset="0"/>
            <a:cs typeface="Times New Roman" pitchFamily="18" charset="0"/>
          </a:endParaRPr>
        </a:p>
      </dgm:t>
    </dgm:pt>
    <dgm:pt modelId="{B5B1D3E0-15FC-4534-AA53-76908D07625C}" type="parTrans" cxnId="{442FE782-EE93-4B6F-A6F7-949362F41F25}">
      <dgm:prSet/>
      <dgm:spPr/>
      <dgm:t>
        <a:bodyPr/>
        <a:lstStyle/>
        <a:p>
          <a:endParaRPr lang="ru-RU" b="1"/>
        </a:p>
      </dgm:t>
    </dgm:pt>
    <dgm:pt modelId="{0774D829-86CD-4906-ABAE-2B8A22114BD4}" type="sibTrans" cxnId="{442FE782-EE93-4B6F-A6F7-949362F41F25}">
      <dgm:prSet/>
      <dgm:spPr/>
      <dgm:t>
        <a:bodyPr/>
        <a:lstStyle/>
        <a:p>
          <a:endParaRPr lang="ru-RU" b="1"/>
        </a:p>
      </dgm:t>
    </dgm:pt>
    <dgm:pt modelId="{793E1CCB-FCB7-4409-8F05-1824B68E6744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effectLst/>
              <a:latin typeface="Trebuchet MS" panose="020B0603020202020204" pitchFamily="34" charset="0"/>
              <a:cs typeface="Times New Roman" pitchFamily="18" charset="0"/>
            </a:rPr>
            <a:t>Паспортно-визовый отдел</a:t>
          </a:r>
          <a:endParaRPr lang="ru-RU" sz="1200" b="1" dirty="0">
            <a:solidFill>
              <a:schemeClr val="accent5">
                <a:lumMod val="50000"/>
              </a:schemeClr>
            </a:solidFill>
            <a:effectLst/>
            <a:latin typeface="Trebuchet MS" panose="020B0603020202020204" pitchFamily="34" charset="0"/>
            <a:cs typeface="Times New Roman" pitchFamily="18" charset="0"/>
          </a:endParaRPr>
        </a:p>
      </dgm:t>
    </dgm:pt>
    <dgm:pt modelId="{B5C82A9C-52E4-43D3-8751-B8671D71D751}" type="parTrans" cxnId="{06CF8E24-16D7-434A-AA61-FDCF4374D398}">
      <dgm:prSet/>
      <dgm:spPr/>
      <dgm:t>
        <a:bodyPr/>
        <a:lstStyle/>
        <a:p>
          <a:endParaRPr lang="ru-RU" b="1"/>
        </a:p>
      </dgm:t>
    </dgm:pt>
    <dgm:pt modelId="{E62241C0-6E23-4116-9A35-D8EBE30E32A9}" type="sibTrans" cxnId="{06CF8E24-16D7-434A-AA61-FDCF4374D398}">
      <dgm:prSet/>
      <dgm:spPr/>
      <dgm:t>
        <a:bodyPr/>
        <a:lstStyle/>
        <a:p>
          <a:endParaRPr lang="ru-RU" b="1"/>
        </a:p>
      </dgm:t>
    </dgm:pt>
    <dgm:pt modelId="{1A00827E-2CC5-4903-8A40-FE48035E0E4E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  <a:cs typeface="Times New Roman" pitchFamily="18" charset="0"/>
            </a:rPr>
            <a:t>Школа наставничества</a:t>
          </a:r>
          <a:endParaRPr lang="ru-RU" sz="1200" b="1" dirty="0">
            <a:solidFill>
              <a:schemeClr val="accent5">
                <a:lumMod val="50000"/>
              </a:schemeClr>
            </a:solidFill>
            <a:latin typeface="Trebuchet MS" panose="020B0603020202020204" pitchFamily="34" charset="0"/>
            <a:cs typeface="Times New Roman" pitchFamily="18" charset="0"/>
          </a:endParaRPr>
        </a:p>
      </dgm:t>
    </dgm:pt>
    <dgm:pt modelId="{8A5A61F3-4E28-4DD9-AED5-0DA75D24EF63}" type="parTrans" cxnId="{CAC11B11-5EAE-4D4A-BF1B-AA0BAB4660B7}">
      <dgm:prSet/>
      <dgm:spPr/>
      <dgm:t>
        <a:bodyPr/>
        <a:lstStyle/>
        <a:p>
          <a:endParaRPr lang="ru-RU" b="1"/>
        </a:p>
      </dgm:t>
    </dgm:pt>
    <dgm:pt modelId="{6A8F6030-2081-42D6-B25B-1D1A19E997C7}" type="sibTrans" cxnId="{CAC11B11-5EAE-4D4A-BF1B-AA0BAB4660B7}">
      <dgm:prSet/>
      <dgm:spPr/>
      <dgm:t>
        <a:bodyPr/>
        <a:lstStyle/>
        <a:p>
          <a:endParaRPr lang="ru-RU" b="1"/>
        </a:p>
      </dgm:t>
    </dgm:pt>
    <dgm:pt modelId="{F76CBD72-B33A-406A-9834-0EFBADE6FE71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  <a:cs typeface="Times New Roman" pitchFamily="18" charset="0"/>
            </a:rPr>
            <a:t>Школа кураторства</a:t>
          </a:r>
          <a:endParaRPr lang="ru-RU" sz="1200" b="1" dirty="0">
            <a:solidFill>
              <a:schemeClr val="accent5">
                <a:lumMod val="50000"/>
              </a:schemeClr>
            </a:solidFill>
            <a:latin typeface="Trebuchet MS" panose="020B0603020202020204" pitchFamily="34" charset="0"/>
            <a:cs typeface="Times New Roman" pitchFamily="18" charset="0"/>
          </a:endParaRPr>
        </a:p>
      </dgm:t>
    </dgm:pt>
    <dgm:pt modelId="{0D730B1B-AA3E-47B5-866C-13C52B6B4B36}" type="parTrans" cxnId="{96CC3546-E3BF-415C-A38F-D232C1CCEFF7}">
      <dgm:prSet/>
      <dgm:spPr/>
      <dgm:t>
        <a:bodyPr/>
        <a:lstStyle/>
        <a:p>
          <a:endParaRPr lang="ru-RU" b="1"/>
        </a:p>
      </dgm:t>
    </dgm:pt>
    <dgm:pt modelId="{CE5B061A-FC21-45BF-B467-F873D20B0BA1}" type="sibTrans" cxnId="{96CC3546-E3BF-415C-A38F-D232C1CCEFF7}">
      <dgm:prSet/>
      <dgm:spPr/>
      <dgm:t>
        <a:bodyPr/>
        <a:lstStyle/>
        <a:p>
          <a:endParaRPr lang="ru-RU" b="1"/>
        </a:p>
      </dgm:t>
    </dgm:pt>
    <dgm:pt modelId="{A9459639-6F1C-4C71-AF54-CA4F8818CFC8}">
      <dgm:prSet custT="1"/>
      <dgm:spPr/>
      <dgm:t>
        <a:bodyPr/>
        <a:lstStyle/>
        <a:p>
          <a:pPr rtl="0"/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  <a:cs typeface="Times New Roman" pitchFamily="18" charset="0"/>
            </a:rPr>
            <a:t>Волонтерство</a:t>
          </a:r>
          <a:endParaRPr lang="ru-RU" sz="1400" b="1" dirty="0">
            <a:solidFill>
              <a:schemeClr val="accent5">
                <a:lumMod val="50000"/>
              </a:schemeClr>
            </a:solidFill>
            <a:latin typeface="Trebuchet MS" panose="020B0603020202020204" pitchFamily="34" charset="0"/>
            <a:cs typeface="Times New Roman" pitchFamily="18" charset="0"/>
          </a:endParaRPr>
        </a:p>
      </dgm:t>
    </dgm:pt>
    <dgm:pt modelId="{CFC7F011-7BFD-4E51-B6A8-880559C46875}" type="parTrans" cxnId="{7CF275DD-BE24-46C9-9FF1-02458530D63D}">
      <dgm:prSet/>
      <dgm:spPr/>
      <dgm:t>
        <a:bodyPr/>
        <a:lstStyle/>
        <a:p>
          <a:endParaRPr lang="ru-RU" b="1"/>
        </a:p>
      </dgm:t>
    </dgm:pt>
    <dgm:pt modelId="{1376B1D1-58CE-4817-ACAA-A034014A58C1}" type="sibTrans" cxnId="{7CF275DD-BE24-46C9-9FF1-02458530D63D}">
      <dgm:prSet/>
      <dgm:spPr/>
      <dgm:t>
        <a:bodyPr/>
        <a:lstStyle/>
        <a:p>
          <a:endParaRPr lang="ru-RU" b="1"/>
        </a:p>
      </dgm:t>
    </dgm:pt>
    <dgm:pt modelId="{E7F6CCB3-3413-4200-AC4D-CDB30F4FF30E}">
      <dgm:prSet custT="1"/>
      <dgm:spPr/>
      <dgm:t>
        <a:bodyPr/>
        <a:lstStyle/>
        <a:p>
          <a:r>
            <a:rPr lang="ru-RU" sz="1200" b="1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rPr>
            <a:t>Центр содействия трудоустройству выпускников</a:t>
          </a:r>
        </a:p>
      </dgm:t>
    </dgm:pt>
    <dgm:pt modelId="{A345985E-D80C-47E8-92BC-CC60E241F71A}" type="parTrans" cxnId="{F7316C1F-59D0-428C-AB4B-DC0AFC1C3214}">
      <dgm:prSet/>
      <dgm:spPr/>
      <dgm:t>
        <a:bodyPr/>
        <a:lstStyle/>
        <a:p>
          <a:endParaRPr lang="ru-RU"/>
        </a:p>
      </dgm:t>
    </dgm:pt>
    <dgm:pt modelId="{59B1E363-BEB6-48D8-A4C4-1DDDE87DF331}" type="sibTrans" cxnId="{F7316C1F-59D0-428C-AB4B-DC0AFC1C3214}">
      <dgm:prSet/>
      <dgm:spPr/>
      <dgm:t>
        <a:bodyPr/>
        <a:lstStyle/>
        <a:p>
          <a:endParaRPr lang="ru-RU"/>
        </a:p>
      </dgm:t>
    </dgm:pt>
    <dgm:pt modelId="{4F0DCBBD-E818-4195-BEA4-9CF149E7A119}" type="pres">
      <dgm:prSet presAssocID="{3DAC90B8-6B18-4385-9CA7-A7A7AA38EC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7230F2-2E10-457E-8B1C-2D4642615DF8}" type="pres">
      <dgm:prSet presAssocID="{5DBF665B-AB4C-42EB-838C-F000FADEB7F8}" presName="node" presStyleLbl="node1" presStyleIdx="0" presStyleCnt="8" custScaleX="132351" custScaleY="121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55108-4DEB-4855-9BEE-23E22EE39F96}" type="pres">
      <dgm:prSet presAssocID="{5DBF665B-AB4C-42EB-838C-F000FADEB7F8}" presName="spNode" presStyleCnt="0"/>
      <dgm:spPr/>
    </dgm:pt>
    <dgm:pt modelId="{B0E6E4F2-CEB2-43FA-8605-E7394B117C8F}" type="pres">
      <dgm:prSet presAssocID="{CF37516E-3328-43B4-958D-10B569E58610}" presName="sibTrans" presStyleLbl="sibTrans1D1" presStyleIdx="0" presStyleCnt="8"/>
      <dgm:spPr/>
      <dgm:t>
        <a:bodyPr/>
        <a:lstStyle/>
        <a:p>
          <a:endParaRPr lang="ru-RU"/>
        </a:p>
      </dgm:t>
    </dgm:pt>
    <dgm:pt modelId="{1207225F-6838-421F-94B7-1A90AB64DF46}" type="pres">
      <dgm:prSet presAssocID="{328B28B4-7CA1-4CB6-9055-F5FF6A0722B7}" presName="node" presStyleLbl="node1" presStyleIdx="1" presStyleCnt="8" custScaleX="143265" custScaleY="118259" custRadScaleRad="102438" custRadScaleInc="10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6DA1F-A038-4C9F-84CE-4F6DDCEA384D}" type="pres">
      <dgm:prSet presAssocID="{328B28B4-7CA1-4CB6-9055-F5FF6A0722B7}" presName="spNode" presStyleCnt="0"/>
      <dgm:spPr/>
    </dgm:pt>
    <dgm:pt modelId="{19DF6DE3-DC6E-43DB-B740-1F49D28337C1}" type="pres">
      <dgm:prSet presAssocID="{FA1949C1-558B-433A-9125-095EF1F0900B}" presName="sibTrans" presStyleLbl="sibTrans1D1" presStyleIdx="1" presStyleCnt="8"/>
      <dgm:spPr/>
      <dgm:t>
        <a:bodyPr/>
        <a:lstStyle/>
        <a:p>
          <a:endParaRPr lang="ru-RU"/>
        </a:p>
      </dgm:t>
    </dgm:pt>
    <dgm:pt modelId="{39707033-5D1F-4F44-A368-0B3261414D93}" type="pres">
      <dgm:prSet presAssocID="{171937DA-0A08-4E16-9F5E-93BF68F596B9}" presName="node" presStyleLbl="node1" presStyleIdx="2" presStyleCnt="8" custScaleX="162273" custScaleY="121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04DB6-9883-4CFF-8D78-7750CB4CC1EA}" type="pres">
      <dgm:prSet presAssocID="{171937DA-0A08-4E16-9F5E-93BF68F596B9}" presName="spNode" presStyleCnt="0"/>
      <dgm:spPr/>
    </dgm:pt>
    <dgm:pt modelId="{7EEFF25F-1DDF-43CE-8607-B179C751E5B1}" type="pres">
      <dgm:prSet presAssocID="{0774D829-86CD-4906-ABAE-2B8A22114BD4}" presName="sibTrans" presStyleLbl="sibTrans1D1" presStyleIdx="2" presStyleCnt="8"/>
      <dgm:spPr/>
      <dgm:t>
        <a:bodyPr/>
        <a:lstStyle/>
        <a:p>
          <a:endParaRPr lang="ru-RU"/>
        </a:p>
      </dgm:t>
    </dgm:pt>
    <dgm:pt modelId="{5BB1C775-8760-47C4-BB63-B79CBC563552}" type="pres">
      <dgm:prSet presAssocID="{793E1CCB-FCB7-4409-8F05-1824B68E6744}" presName="node" presStyleLbl="node1" presStyleIdx="3" presStyleCnt="8" custScaleX="118564" custScaleY="106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0877EB-F6A6-42F8-9923-DF452EFF63D8}" type="pres">
      <dgm:prSet presAssocID="{793E1CCB-FCB7-4409-8F05-1824B68E6744}" presName="spNode" presStyleCnt="0"/>
      <dgm:spPr/>
    </dgm:pt>
    <dgm:pt modelId="{09A1C4F9-22DF-4430-8A8D-A0407079597B}" type="pres">
      <dgm:prSet presAssocID="{E62241C0-6E23-4116-9A35-D8EBE30E32A9}" presName="sibTrans" presStyleLbl="sibTrans1D1" presStyleIdx="3" presStyleCnt="8"/>
      <dgm:spPr/>
      <dgm:t>
        <a:bodyPr/>
        <a:lstStyle/>
        <a:p>
          <a:endParaRPr lang="ru-RU"/>
        </a:p>
      </dgm:t>
    </dgm:pt>
    <dgm:pt modelId="{DA88AC7A-A1CB-464C-8056-1DAA72AE5CFB}" type="pres">
      <dgm:prSet presAssocID="{1A00827E-2CC5-4903-8A40-FE48035E0E4E}" presName="node" presStyleLbl="node1" presStyleIdx="4" presStyleCnt="8" custScaleX="144003" custScaleY="102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4BCBF-3887-40E5-8A70-CE0D84763BAD}" type="pres">
      <dgm:prSet presAssocID="{1A00827E-2CC5-4903-8A40-FE48035E0E4E}" presName="spNode" presStyleCnt="0"/>
      <dgm:spPr/>
    </dgm:pt>
    <dgm:pt modelId="{9703900A-9ED6-4B0E-AEED-517B324D25C7}" type="pres">
      <dgm:prSet presAssocID="{6A8F6030-2081-42D6-B25B-1D1A19E997C7}" presName="sibTrans" presStyleLbl="sibTrans1D1" presStyleIdx="4" presStyleCnt="8"/>
      <dgm:spPr/>
      <dgm:t>
        <a:bodyPr/>
        <a:lstStyle/>
        <a:p>
          <a:endParaRPr lang="ru-RU"/>
        </a:p>
      </dgm:t>
    </dgm:pt>
    <dgm:pt modelId="{1F4A5C3E-9220-440B-BB18-E6B8C90F2EF3}" type="pres">
      <dgm:prSet presAssocID="{F76CBD72-B33A-406A-9834-0EFBADE6FE71}" presName="node" presStyleLbl="node1" presStyleIdx="5" presStyleCnt="8" custScaleX="118838" custScaleY="100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5F433-493A-4268-8089-65A3AB57FD03}" type="pres">
      <dgm:prSet presAssocID="{F76CBD72-B33A-406A-9834-0EFBADE6FE71}" presName="spNode" presStyleCnt="0"/>
      <dgm:spPr/>
    </dgm:pt>
    <dgm:pt modelId="{B1C08A8C-F889-4D8A-A324-68120CB3B5EE}" type="pres">
      <dgm:prSet presAssocID="{CE5B061A-FC21-45BF-B467-F873D20B0BA1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9CC9F00-B738-44BC-A3BC-8FE9403F23F0}" type="pres">
      <dgm:prSet presAssocID="{A9459639-6F1C-4C71-AF54-CA4F8818CFC8}" presName="node" presStyleLbl="node1" presStyleIdx="6" presStyleCnt="8" custScaleX="121531" custScaleY="98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66B07-BDC2-4BCD-BA5A-85729284E247}" type="pres">
      <dgm:prSet presAssocID="{A9459639-6F1C-4C71-AF54-CA4F8818CFC8}" presName="spNode" presStyleCnt="0"/>
      <dgm:spPr/>
    </dgm:pt>
    <dgm:pt modelId="{86E359DF-0EE1-42A3-9D67-E7BB16D85449}" type="pres">
      <dgm:prSet presAssocID="{1376B1D1-58CE-4817-ACAA-A034014A58C1}" presName="sibTrans" presStyleLbl="sibTrans1D1" presStyleIdx="6" presStyleCnt="8"/>
      <dgm:spPr/>
      <dgm:t>
        <a:bodyPr/>
        <a:lstStyle/>
        <a:p>
          <a:endParaRPr lang="ru-RU"/>
        </a:p>
      </dgm:t>
    </dgm:pt>
    <dgm:pt modelId="{0FC90E7A-E8D4-4FD2-BC72-6E99F1D88CDE}" type="pres">
      <dgm:prSet presAssocID="{E7F6CCB3-3413-4200-AC4D-CDB30F4FF30E}" presName="node" presStyleLbl="node1" presStyleIdx="7" presStyleCnt="8" custScaleX="146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1BEAD-8211-4ED5-91DD-7F6BBAC793FB}" type="pres">
      <dgm:prSet presAssocID="{E7F6CCB3-3413-4200-AC4D-CDB30F4FF30E}" presName="spNode" presStyleCnt="0"/>
      <dgm:spPr/>
    </dgm:pt>
    <dgm:pt modelId="{9EA87A20-0C0C-41C6-96A7-DEEFF42A4081}" type="pres">
      <dgm:prSet presAssocID="{59B1E363-BEB6-48D8-A4C4-1DDDE87DF331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EEDDADE5-7761-48F8-B990-75770DADA72A}" type="presOf" srcId="{A9459639-6F1C-4C71-AF54-CA4F8818CFC8}" destId="{E9CC9F00-B738-44BC-A3BC-8FE9403F23F0}" srcOrd="0" destOrd="0" presId="urn:microsoft.com/office/officeart/2005/8/layout/cycle6"/>
    <dgm:cxn modelId="{2E74470E-019E-4338-884A-A912B053412B}" type="presOf" srcId="{F76CBD72-B33A-406A-9834-0EFBADE6FE71}" destId="{1F4A5C3E-9220-440B-BB18-E6B8C90F2EF3}" srcOrd="0" destOrd="0" presId="urn:microsoft.com/office/officeart/2005/8/layout/cycle6"/>
    <dgm:cxn modelId="{014199AE-D874-4803-B947-3F1AE01BE43A}" type="presOf" srcId="{E62241C0-6E23-4116-9A35-D8EBE30E32A9}" destId="{09A1C4F9-22DF-4430-8A8D-A0407079597B}" srcOrd="0" destOrd="0" presId="urn:microsoft.com/office/officeart/2005/8/layout/cycle6"/>
    <dgm:cxn modelId="{61AB81CF-13BA-47BB-B76C-A98F4322358E}" type="presOf" srcId="{CF37516E-3328-43B4-958D-10B569E58610}" destId="{B0E6E4F2-CEB2-43FA-8605-E7394B117C8F}" srcOrd="0" destOrd="0" presId="urn:microsoft.com/office/officeart/2005/8/layout/cycle6"/>
    <dgm:cxn modelId="{513B4316-33D2-43E9-9F41-84A4FB2FCB4D}" type="presOf" srcId="{793E1CCB-FCB7-4409-8F05-1824B68E6744}" destId="{5BB1C775-8760-47C4-BB63-B79CBC563552}" srcOrd="0" destOrd="0" presId="urn:microsoft.com/office/officeart/2005/8/layout/cycle6"/>
    <dgm:cxn modelId="{96CC3546-E3BF-415C-A38F-D232C1CCEFF7}" srcId="{3DAC90B8-6B18-4385-9CA7-A7A7AA38ECDB}" destId="{F76CBD72-B33A-406A-9834-0EFBADE6FE71}" srcOrd="5" destOrd="0" parTransId="{0D730B1B-AA3E-47B5-866C-13C52B6B4B36}" sibTransId="{CE5B061A-FC21-45BF-B467-F873D20B0BA1}"/>
    <dgm:cxn modelId="{F29CB351-36C6-4863-9B13-594562318BF1}" type="presOf" srcId="{59B1E363-BEB6-48D8-A4C4-1DDDE87DF331}" destId="{9EA87A20-0C0C-41C6-96A7-DEEFF42A4081}" srcOrd="0" destOrd="0" presId="urn:microsoft.com/office/officeart/2005/8/layout/cycle6"/>
    <dgm:cxn modelId="{21913400-99B2-44BB-896C-0FBAE4A2A70E}" srcId="{3DAC90B8-6B18-4385-9CA7-A7A7AA38ECDB}" destId="{328B28B4-7CA1-4CB6-9055-F5FF6A0722B7}" srcOrd="1" destOrd="0" parTransId="{DFF99CBB-22EC-423B-9E24-9275C5732B12}" sibTransId="{FA1949C1-558B-433A-9125-095EF1F0900B}"/>
    <dgm:cxn modelId="{DE30037F-C495-42E0-B794-186E772854B4}" type="presOf" srcId="{5DBF665B-AB4C-42EB-838C-F000FADEB7F8}" destId="{847230F2-2E10-457E-8B1C-2D4642615DF8}" srcOrd="0" destOrd="0" presId="urn:microsoft.com/office/officeart/2005/8/layout/cycle6"/>
    <dgm:cxn modelId="{1E361292-F02F-4B1B-825B-F9550F5359B7}" type="presOf" srcId="{1376B1D1-58CE-4817-ACAA-A034014A58C1}" destId="{86E359DF-0EE1-42A3-9D67-E7BB16D85449}" srcOrd="0" destOrd="0" presId="urn:microsoft.com/office/officeart/2005/8/layout/cycle6"/>
    <dgm:cxn modelId="{442FE782-EE93-4B6F-A6F7-949362F41F25}" srcId="{3DAC90B8-6B18-4385-9CA7-A7A7AA38ECDB}" destId="{171937DA-0A08-4E16-9F5E-93BF68F596B9}" srcOrd="2" destOrd="0" parTransId="{B5B1D3E0-15FC-4534-AA53-76908D07625C}" sibTransId="{0774D829-86CD-4906-ABAE-2B8A22114BD4}"/>
    <dgm:cxn modelId="{2C70E81D-72D7-47B5-8A17-268FB1825E69}" type="presOf" srcId="{328B28B4-7CA1-4CB6-9055-F5FF6A0722B7}" destId="{1207225F-6838-421F-94B7-1A90AB64DF46}" srcOrd="0" destOrd="0" presId="urn:microsoft.com/office/officeart/2005/8/layout/cycle6"/>
    <dgm:cxn modelId="{2EB589A1-0142-4D62-A374-10BCC7A5E1EC}" type="presOf" srcId="{171937DA-0A08-4E16-9F5E-93BF68F596B9}" destId="{39707033-5D1F-4F44-A368-0B3261414D93}" srcOrd="0" destOrd="0" presId="urn:microsoft.com/office/officeart/2005/8/layout/cycle6"/>
    <dgm:cxn modelId="{5BE843B5-A7D0-4468-910B-2D0F62D97C76}" type="presOf" srcId="{FA1949C1-558B-433A-9125-095EF1F0900B}" destId="{19DF6DE3-DC6E-43DB-B740-1F49D28337C1}" srcOrd="0" destOrd="0" presId="urn:microsoft.com/office/officeart/2005/8/layout/cycle6"/>
    <dgm:cxn modelId="{E9C5D013-7F41-4BE2-B2AB-9B9432FF6012}" type="presOf" srcId="{CE5B061A-FC21-45BF-B467-F873D20B0BA1}" destId="{B1C08A8C-F889-4D8A-A324-68120CB3B5EE}" srcOrd="0" destOrd="0" presId="urn:microsoft.com/office/officeart/2005/8/layout/cycle6"/>
    <dgm:cxn modelId="{7CF275DD-BE24-46C9-9FF1-02458530D63D}" srcId="{3DAC90B8-6B18-4385-9CA7-A7A7AA38ECDB}" destId="{A9459639-6F1C-4C71-AF54-CA4F8818CFC8}" srcOrd="6" destOrd="0" parTransId="{CFC7F011-7BFD-4E51-B6A8-880559C46875}" sibTransId="{1376B1D1-58CE-4817-ACAA-A034014A58C1}"/>
    <dgm:cxn modelId="{06CF8E24-16D7-434A-AA61-FDCF4374D398}" srcId="{3DAC90B8-6B18-4385-9CA7-A7A7AA38ECDB}" destId="{793E1CCB-FCB7-4409-8F05-1824B68E6744}" srcOrd="3" destOrd="0" parTransId="{B5C82A9C-52E4-43D3-8751-B8671D71D751}" sibTransId="{E62241C0-6E23-4116-9A35-D8EBE30E32A9}"/>
    <dgm:cxn modelId="{89A6318D-E003-4E2F-9AE1-F462F5CAFADB}" type="presOf" srcId="{0774D829-86CD-4906-ABAE-2B8A22114BD4}" destId="{7EEFF25F-1DDF-43CE-8607-B179C751E5B1}" srcOrd="0" destOrd="0" presId="urn:microsoft.com/office/officeart/2005/8/layout/cycle6"/>
    <dgm:cxn modelId="{CAC11B11-5EAE-4D4A-BF1B-AA0BAB4660B7}" srcId="{3DAC90B8-6B18-4385-9CA7-A7A7AA38ECDB}" destId="{1A00827E-2CC5-4903-8A40-FE48035E0E4E}" srcOrd="4" destOrd="0" parTransId="{8A5A61F3-4E28-4DD9-AED5-0DA75D24EF63}" sibTransId="{6A8F6030-2081-42D6-B25B-1D1A19E997C7}"/>
    <dgm:cxn modelId="{344AF0AC-951F-43EE-9759-2B7EA7C56E6F}" type="presOf" srcId="{E7F6CCB3-3413-4200-AC4D-CDB30F4FF30E}" destId="{0FC90E7A-E8D4-4FD2-BC72-6E99F1D88CDE}" srcOrd="0" destOrd="0" presId="urn:microsoft.com/office/officeart/2005/8/layout/cycle6"/>
    <dgm:cxn modelId="{F7316C1F-59D0-428C-AB4B-DC0AFC1C3214}" srcId="{3DAC90B8-6B18-4385-9CA7-A7A7AA38ECDB}" destId="{E7F6CCB3-3413-4200-AC4D-CDB30F4FF30E}" srcOrd="7" destOrd="0" parTransId="{A345985E-D80C-47E8-92BC-CC60E241F71A}" sibTransId="{59B1E363-BEB6-48D8-A4C4-1DDDE87DF331}"/>
    <dgm:cxn modelId="{B588E77F-7FFA-4D9F-A5C3-6A05356B13D8}" type="presOf" srcId="{1A00827E-2CC5-4903-8A40-FE48035E0E4E}" destId="{DA88AC7A-A1CB-464C-8056-1DAA72AE5CFB}" srcOrd="0" destOrd="0" presId="urn:microsoft.com/office/officeart/2005/8/layout/cycle6"/>
    <dgm:cxn modelId="{DB8C4EC8-90CC-4A85-8D1B-12C58B61C949}" type="presOf" srcId="{6A8F6030-2081-42D6-B25B-1D1A19E997C7}" destId="{9703900A-9ED6-4B0E-AEED-517B324D25C7}" srcOrd="0" destOrd="0" presId="urn:microsoft.com/office/officeart/2005/8/layout/cycle6"/>
    <dgm:cxn modelId="{88E64947-0C1F-4285-A62F-C78D658CDDD3}" srcId="{3DAC90B8-6B18-4385-9CA7-A7A7AA38ECDB}" destId="{5DBF665B-AB4C-42EB-838C-F000FADEB7F8}" srcOrd="0" destOrd="0" parTransId="{BFFB7B89-7835-46CC-B938-E2B3CC6C7F53}" sibTransId="{CF37516E-3328-43B4-958D-10B569E58610}"/>
    <dgm:cxn modelId="{FB6DB266-DE4F-48BA-B2F5-A40DF46663D8}" type="presOf" srcId="{3DAC90B8-6B18-4385-9CA7-A7A7AA38ECDB}" destId="{4F0DCBBD-E818-4195-BEA4-9CF149E7A119}" srcOrd="0" destOrd="0" presId="urn:microsoft.com/office/officeart/2005/8/layout/cycle6"/>
    <dgm:cxn modelId="{7FCF3F2A-7220-47F5-9917-4D0C199B4A8C}" type="presParOf" srcId="{4F0DCBBD-E818-4195-BEA4-9CF149E7A119}" destId="{847230F2-2E10-457E-8B1C-2D4642615DF8}" srcOrd="0" destOrd="0" presId="urn:microsoft.com/office/officeart/2005/8/layout/cycle6"/>
    <dgm:cxn modelId="{9B139AB7-B864-413D-AFB3-040812DE50CD}" type="presParOf" srcId="{4F0DCBBD-E818-4195-BEA4-9CF149E7A119}" destId="{1EA55108-4DEB-4855-9BEE-23E22EE39F96}" srcOrd="1" destOrd="0" presId="urn:microsoft.com/office/officeart/2005/8/layout/cycle6"/>
    <dgm:cxn modelId="{C38930EE-3329-4BC2-8890-C94D42BD34CF}" type="presParOf" srcId="{4F0DCBBD-E818-4195-BEA4-9CF149E7A119}" destId="{B0E6E4F2-CEB2-43FA-8605-E7394B117C8F}" srcOrd="2" destOrd="0" presId="urn:microsoft.com/office/officeart/2005/8/layout/cycle6"/>
    <dgm:cxn modelId="{616BF279-9998-4914-9D1C-747EE7D1F1E3}" type="presParOf" srcId="{4F0DCBBD-E818-4195-BEA4-9CF149E7A119}" destId="{1207225F-6838-421F-94B7-1A90AB64DF46}" srcOrd="3" destOrd="0" presId="urn:microsoft.com/office/officeart/2005/8/layout/cycle6"/>
    <dgm:cxn modelId="{7FBA8A7C-3D13-46E8-99C1-B2678AC4EE96}" type="presParOf" srcId="{4F0DCBBD-E818-4195-BEA4-9CF149E7A119}" destId="{6FC6DA1F-A038-4C9F-84CE-4F6DDCEA384D}" srcOrd="4" destOrd="0" presId="urn:microsoft.com/office/officeart/2005/8/layout/cycle6"/>
    <dgm:cxn modelId="{60EFDE56-A3A9-4B2B-BC69-577B5AAC0471}" type="presParOf" srcId="{4F0DCBBD-E818-4195-BEA4-9CF149E7A119}" destId="{19DF6DE3-DC6E-43DB-B740-1F49D28337C1}" srcOrd="5" destOrd="0" presId="urn:microsoft.com/office/officeart/2005/8/layout/cycle6"/>
    <dgm:cxn modelId="{6CD9D563-3578-4F93-B683-C5B74C267483}" type="presParOf" srcId="{4F0DCBBD-E818-4195-BEA4-9CF149E7A119}" destId="{39707033-5D1F-4F44-A368-0B3261414D93}" srcOrd="6" destOrd="0" presId="urn:microsoft.com/office/officeart/2005/8/layout/cycle6"/>
    <dgm:cxn modelId="{421369A1-46E1-428C-90CE-880692B78404}" type="presParOf" srcId="{4F0DCBBD-E818-4195-BEA4-9CF149E7A119}" destId="{76B04DB6-9883-4CFF-8D78-7750CB4CC1EA}" srcOrd="7" destOrd="0" presId="urn:microsoft.com/office/officeart/2005/8/layout/cycle6"/>
    <dgm:cxn modelId="{5AECAE72-DA91-417C-B374-B7234374064C}" type="presParOf" srcId="{4F0DCBBD-E818-4195-BEA4-9CF149E7A119}" destId="{7EEFF25F-1DDF-43CE-8607-B179C751E5B1}" srcOrd="8" destOrd="0" presId="urn:microsoft.com/office/officeart/2005/8/layout/cycle6"/>
    <dgm:cxn modelId="{813A9F84-B28D-48FB-863C-65C9B87744E6}" type="presParOf" srcId="{4F0DCBBD-E818-4195-BEA4-9CF149E7A119}" destId="{5BB1C775-8760-47C4-BB63-B79CBC563552}" srcOrd="9" destOrd="0" presId="urn:microsoft.com/office/officeart/2005/8/layout/cycle6"/>
    <dgm:cxn modelId="{56538917-71DD-4525-869B-586F6EA5D591}" type="presParOf" srcId="{4F0DCBBD-E818-4195-BEA4-9CF149E7A119}" destId="{530877EB-F6A6-42F8-9923-DF452EFF63D8}" srcOrd="10" destOrd="0" presId="urn:microsoft.com/office/officeart/2005/8/layout/cycle6"/>
    <dgm:cxn modelId="{8FBB0A21-E5CF-4945-AC5D-086DA43720DC}" type="presParOf" srcId="{4F0DCBBD-E818-4195-BEA4-9CF149E7A119}" destId="{09A1C4F9-22DF-4430-8A8D-A0407079597B}" srcOrd="11" destOrd="0" presId="urn:microsoft.com/office/officeart/2005/8/layout/cycle6"/>
    <dgm:cxn modelId="{18B1BEE7-2552-4740-B706-39DA27CE3F07}" type="presParOf" srcId="{4F0DCBBD-E818-4195-BEA4-9CF149E7A119}" destId="{DA88AC7A-A1CB-464C-8056-1DAA72AE5CFB}" srcOrd="12" destOrd="0" presId="urn:microsoft.com/office/officeart/2005/8/layout/cycle6"/>
    <dgm:cxn modelId="{4D94F656-FA84-4011-A772-1D328701369D}" type="presParOf" srcId="{4F0DCBBD-E818-4195-BEA4-9CF149E7A119}" destId="{E894BCBF-3887-40E5-8A70-CE0D84763BAD}" srcOrd="13" destOrd="0" presId="urn:microsoft.com/office/officeart/2005/8/layout/cycle6"/>
    <dgm:cxn modelId="{2E3CDF41-E901-4A89-9835-44273934C3BB}" type="presParOf" srcId="{4F0DCBBD-E818-4195-BEA4-9CF149E7A119}" destId="{9703900A-9ED6-4B0E-AEED-517B324D25C7}" srcOrd="14" destOrd="0" presId="urn:microsoft.com/office/officeart/2005/8/layout/cycle6"/>
    <dgm:cxn modelId="{49E72D44-ADF4-4BDB-8644-1FAB2158C0FE}" type="presParOf" srcId="{4F0DCBBD-E818-4195-BEA4-9CF149E7A119}" destId="{1F4A5C3E-9220-440B-BB18-E6B8C90F2EF3}" srcOrd="15" destOrd="0" presId="urn:microsoft.com/office/officeart/2005/8/layout/cycle6"/>
    <dgm:cxn modelId="{EE073DAC-C7E9-4776-9360-D8383DE50CE3}" type="presParOf" srcId="{4F0DCBBD-E818-4195-BEA4-9CF149E7A119}" destId="{EDC5F433-493A-4268-8089-65A3AB57FD03}" srcOrd="16" destOrd="0" presId="urn:microsoft.com/office/officeart/2005/8/layout/cycle6"/>
    <dgm:cxn modelId="{89C70865-FEE4-4FB6-9BBC-FE4E602F5549}" type="presParOf" srcId="{4F0DCBBD-E818-4195-BEA4-9CF149E7A119}" destId="{B1C08A8C-F889-4D8A-A324-68120CB3B5EE}" srcOrd="17" destOrd="0" presId="urn:microsoft.com/office/officeart/2005/8/layout/cycle6"/>
    <dgm:cxn modelId="{1D0392B2-98B2-40BA-A851-5284C2FF673B}" type="presParOf" srcId="{4F0DCBBD-E818-4195-BEA4-9CF149E7A119}" destId="{E9CC9F00-B738-44BC-A3BC-8FE9403F23F0}" srcOrd="18" destOrd="0" presId="urn:microsoft.com/office/officeart/2005/8/layout/cycle6"/>
    <dgm:cxn modelId="{8C933499-C00A-4D53-A4BE-62A921A5D7F1}" type="presParOf" srcId="{4F0DCBBD-E818-4195-BEA4-9CF149E7A119}" destId="{96E66B07-BDC2-4BCD-BA5A-85729284E247}" srcOrd="19" destOrd="0" presId="urn:microsoft.com/office/officeart/2005/8/layout/cycle6"/>
    <dgm:cxn modelId="{5EED7794-F4A9-4BAB-ABD8-DD434234FDBB}" type="presParOf" srcId="{4F0DCBBD-E818-4195-BEA4-9CF149E7A119}" destId="{86E359DF-0EE1-42A3-9D67-E7BB16D85449}" srcOrd="20" destOrd="0" presId="urn:microsoft.com/office/officeart/2005/8/layout/cycle6"/>
    <dgm:cxn modelId="{7859A77B-432C-4FAA-BE93-57A848CDB4DD}" type="presParOf" srcId="{4F0DCBBD-E818-4195-BEA4-9CF149E7A119}" destId="{0FC90E7A-E8D4-4FD2-BC72-6E99F1D88CDE}" srcOrd="21" destOrd="0" presId="urn:microsoft.com/office/officeart/2005/8/layout/cycle6"/>
    <dgm:cxn modelId="{8A03657F-0C02-4EEC-BF09-253482A3C214}" type="presParOf" srcId="{4F0DCBBD-E818-4195-BEA4-9CF149E7A119}" destId="{B161BEAD-8211-4ED5-91DD-7F6BBAC793FB}" srcOrd="22" destOrd="0" presId="urn:microsoft.com/office/officeart/2005/8/layout/cycle6"/>
    <dgm:cxn modelId="{4743CE23-B8E0-4184-A30C-E4B17C686258}" type="presParOf" srcId="{4F0DCBBD-E818-4195-BEA4-9CF149E7A119}" destId="{9EA87A20-0C0C-41C6-96A7-DEEFF42A4081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3E159F-22D5-44D6-B581-26001AEA4A88}">
      <dsp:nvSpPr>
        <dsp:cNvPr id="0" name=""/>
        <dsp:cNvSpPr/>
      </dsp:nvSpPr>
      <dsp:spPr>
        <a:xfrm>
          <a:off x="1483908" y="1494"/>
          <a:ext cx="1271145" cy="63557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Преподавание на английском языке</a:t>
          </a:r>
          <a:endParaRPr lang="ru-RU" sz="1300" kern="1200" dirty="0"/>
        </a:p>
      </dsp:txBody>
      <dsp:txXfrm>
        <a:off x="1483908" y="1494"/>
        <a:ext cx="1271145" cy="635572"/>
      </dsp:txXfrm>
    </dsp:sp>
    <dsp:sp modelId="{45B3DE67-F8B3-41C0-BDC8-5A59C7A17B5E}">
      <dsp:nvSpPr>
        <dsp:cNvPr id="0" name=""/>
        <dsp:cNvSpPr/>
      </dsp:nvSpPr>
      <dsp:spPr>
        <a:xfrm>
          <a:off x="1611022" y="637066"/>
          <a:ext cx="127114" cy="476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679"/>
              </a:lnTo>
              <a:lnTo>
                <a:pt x="127114" y="47667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94A943-81FD-416D-A887-786561D08D31}">
      <dsp:nvSpPr>
        <dsp:cNvPr id="0" name=""/>
        <dsp:cNvSpPr/>
      </dsp:nvSpPr>
      <dsp:spPr>
        <a:xfrm>
          <a:off x="1738137" y="795960"/>
          <a:ext cx="1016916" cy="63557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Лечебное дело</a:t>
          </a:r>
          <a:endParaRPr lang="ru-RU" sz="1200" kern="1200" dirty="0"/>
        </a:p>
      </dsp:txBody>
      <dsp:txXfrm>
        <a:off x="1738137" y="795960"/>
        <a:ext cx="1016916" cy="635572"/>
      </dsp:txXfrm>
    </dsp:sp>
    <dsp:sp modelId="{5842652D-83C9-48A8-BA03-1E7157E5586B}">
      <dsp:nvSpPr>
        <dsp:cNvPr id="0" name=""/>
        <dsp:cNvSpPr/>
      </dsp:nvSpPr>
      <dsp:spPr>
        <a:xfrm>
          <a:off x="1611022" y="637066"/>
          <a:ext cx="127114" cy="1271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1145"/>
              </a:lnTo>
              <a:lnTo>
                <a:pt x="127114" y="127114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038193-415A-4C72-8284-68D2DCF56AA0}">
      <dsp:nvSpPr>
        <dsp:cNvPr id="0" name=""/>
        <dsp:cNvSpPr/>
      </dsp:nvSpPr>
      <dsp:spPr>
        <a:xfrm>
          <a:off x="1738137" y="1590425"/>
          <a:ext cx="1016916" cy="63557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Стоматология</a:t>
          </a:r>
          <a:endParaRPr lang="ru-RU" sz="1200" kern="1200" dirty="0"/>
        </a:p>
      </dsp:txBody>
      <dsp:txXfrm>
        <a:off x="1738137" y="1590425"/>
        <a:ext cx="1016916" cy="635572"/>
      </dsp:txXfrm>
    </dsp:sp>
    <dsp:sp modelId="{E40B3421-AEE7-440A-B77D-1FCBAE2C837F}">
      <dsp:nvSpPr>
        <dsp:cNvPr id="0" name=""/>
        <dsp:cNvSpPr/>
      </dsp:nvSpPr>
      <dsp:spPr>
        <a:xfrm>
          <a:off x="1611022" y="637066"/>
          <a:ext cx="127114" cy="2065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5610"/>
              </a:lnTo>
              <a:lnTo>
                <a:pt x="127114" y="206561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C66EB-6A08-49ED-827E-63273A03DF58}">
      <dsp:nvSpPr>
        <dsp:cNvPr id="0" name=""/>
        <dsp:cNvSpPr/>
      </dsp:nvSpPr>
      <dsp:spPr>
        <a:xfrm>
          <a:off x="1738137" y="2384891"/>
          <a:ext cx="1016916" cy="63557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Фармация</a:t>
          </a:r>
          <a:endParaRPr lang="ru-RU" sz="1200" kern="1200" dirty="0"/>
        </a:p>
      </dsp:txBody>
      <dsp:txXfrm>
        <a:off x="1738137" y="2384891"/>
        <a:ext cx="1016916" cy="635572"/>
      </dsp:txXfrm>
    </dsp:sp>
    <dsp:sp modelId="{25DB063C-7D58-4584-B00F-DA7F6EF3549F}">
      <dsp:nvSpPr>
        <dsp:cNvPr id="0" name=""/>
        <dsp:cNvSpPr/>
      </dsp:nvSpPr>
      <dsp:spPr>
        <a:xfrm>
          <a:off x="3072839" y="1494"/>
          <a:ext cx="1271145" cy="63557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Преподавание на русском языке</a:t>
          </a:r>
          <a:endParaRPr lang="ru-RU" sz="1300" kern="1200" dirty="0"/>
        </a:p>
      </dsp:txBody>
      <dsp:txXfrm>
        <a:off x="3072839" y="1494"/>
        <a:ext cx="1271145" cy="635572"/>
      </dsp:txXfrm>
    </dsp:sp>
    <dsp:sp modelId="{7E550494-9F44-4F08-B480-946973DB2FBC}">
      <dsp:nvSpPr>
        <dsp:cNvPr id="0" name=""/>
        <dsp:cNvSpPr/>
      </dsp:nvSpPr>
      <dsp:spPr>
        <a:xfrm>
          <a:off x="3199953" y="637066"/>
          <a:ext cx="127114" cy="476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679"/>
              </a:lnTo>
              <a:lnTo>
                <a:pt x="127114" y="47667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352FBA-B08F-4399-8924-4FA830123789}">
      <dsp:nvSpPr>
        <dsp:cNvPr id="0" name=""/>
        <dsp:cNvSpPr/>
      </dsp:nvSpPr>
      <dsp:spPr>
        <a:xfrm>
          <a:off x="3327068" y="795960"/>
          <a:ext cx="1016916" cy="63557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Лечебное дело</a:t>
          </a:r>
          <a:endParaRPr lang="ru-RU" sz="1200" kern="1200" dirty="0"/>
        </a:p>
      </dsp:txBody>
      <dsp:txXfrm>
        <a:off x="3327068" y="795960"/>
        <a:ext cx="1016916" cy="635572"/>
      </dsp:txXfrm>
    </dsp:sp>
    <dsp:sp modelId="{403ADA3C-D27A-49D1-B140-700B4D9696D7}">
      <dsp:nvSpPr>
        <dsp:cNvPr id="0" name=""/>
        <dsp:cNvSpPr/>
      </dsp:nvSpPr>
      <dsp:spPr>
        <a:xfrm>
          <a:off x="3199953" y="637066"/>
          <a:ext cx="127114" cy="1271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1145"/>
              </a:lnTo>
              <a:lnTo>
                <a:pt x="127114" y="127114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06F517-322E-4AB6-B246-BD957B94DA5F}">
      <dsp:nvSpPr>
        <dsp:cNvPr id="0" name=""/>
        <dsp:cNvSpPr/>
      </dsp:nvSpPr>
      <dsp:spPr>
        <a:xfrm>
          <a:off x="3327068" y="1590425"/>
          <a:ext cx="1016916" cy="63557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Стоматология</a:t>
          </a:r>
          <a:endParaRPr lang="ru-RU" sz="1200" kern="1200" dirty="0"/>
        </a:p>
      </dsp:txBody>
      <dsp:txXfrm>
        <a:off x="3327068" y="1590425"/>
        <a:ext cx="1016916" cy="635572"/>
      </dsp:txXfrm>
    </dsp:sp>
    <dsp:sp modelId="{49DF0966-2E4A-4889-AA9A-7AA5137152CB}">
      <dsp:nvSpPr>
        <dsp:cNvPr id="0" name=""/>
        <dsp:cNvSpPr/>
      </dsp:nvSpPr>
      <dsp:spPr>
        <a:xfrm>
          <a:off x="3199953" y="637066"/>
          <a:ext cx="127114" cy="2065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5610"/>
              </a:lnTo>
              <a:lnTo>
                <a:pt x="127114" y="206561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6A4FB-F6B5-4582-A1A5-3BD88A4E262A}">
      <dsp:nvSpPr>
        <dsp:cNvPr id="0" name=""/>
        <dsp:cNvSpPr/>
      </dsp:nvSpPr>
      <dsp:spPr>
        <a:xfrm>
          <a:off x="3327068" y="2384891"/>
          <a:ext cx="1016916" cy="63557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Фармация</a:t>
          </a:r>
          <a:endParaRPr lang="ru-RU" sz="1200" kern="1200" dirty="0"/>
        </a:p>
      </dsp:txBody>
      <dsp:txXfrm>
        <a:off x="3327068" y="2384891"/>
        <a:ext cx="1016916" cy="635572"/>
      </dsp:txXfrm>
    </dsp:sp>
    <dsp:sp modelId="{5BC640E7-973A-41E0-B6B3-20742DB404E6}">
      <dsp:nvSpPr>
        <dsp:cNvPr id="0" name=""/>
        <dsp:cNvSpPr/>
      </dsp:nvSpPr>
      <dsp:spPr>
        <a:xfrm>
          <a:off x="3199953" y="637066"/>
          <a:ext cx="127114" cy="2860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0076"/>
              </a:lnTo>
              <a:lnTo>
                <a:pt x="127114" y="286007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573EC1-DDBD-426A-A592-09838DCE8F70}">
      <dsp:nvSpPr>
        <dsp:cNvPr id="0" name=""/>
        <dsp:cNvSpPr/>
      </dsp:nvSpPr>
      <dsp:spPr>
        <a:xfrm>
          <a:off x="3327068" y="3179357"/>
          <a:ext cx="1016916" cy="63557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Педиатрия</a:t>
          </a:r>
          <a:endParaRPr lang="ru-RU" sz="1200" kern="1200" dirty="0"/>
        </a:p>
      </dsp:txBody>
      <dsp:txXfrm>
        <a:off x="3327068" y="3179357"/>
        <a:ext cx="1016916" cy="635572"/>
      </dsp:txXfrm>
    </dsp:sp>
    <dsp:sp modelId="{1161E60E-6B61-40D0-912D-33E89F4779CF}">
      <dsp:nvSpPr>
        <dsp:cNvPr id="0" name=""/>
        <dsp:cNvSpPr/>
      </dsp:nvSpPr>
      <dsp:spPr>
        <a:xfrm>
          <a:off x="4661770" y="1494"/>
          <a:ext cx="1271145" cy="63557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Преподавание на французском языке</a:t>
          </a:r>
          <a:endParaRPr lang="ru-RU" sz="1300" kern="1200" dirty="0"/>
        </a:p>
      </dsp:txBody>
      <dsp:txXfrm>
        <a:off x="4661770" y="1494"/>
        <a:ext cx="1271145" cy="635572"/>
      </dsp:txXfrm>
    </dsp:sp>
    <dsp:sp modelId="{29EFEE8A-24F4-4B61-A6F2-867168C8D83F}">
      <dsp:nvSpPr>
        <dsp:cNvPr id="0" name=""/>
        <dsp:cNvSpPr/>
      </dsp:nvSpPr>
      <dsp:spPr>
        <a:xfrm>
          <a:off x="4788885" y="637066"/>
          <a:ext cx="127114" cy="476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679"/>
              </a:lnTo>
              <a:lnTo>
                <a:pt x="127114" y="47667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CF31A-D435-427B-886C-D6EC8811D5A2}">
      <dsp:nvSpPr>
        <dsp:cNvPr id="0" name=""/>
        <dsp:cNvSpPr/>
      </dsp:nvSpPr>
      <dsp:spPr>
        <a:xfrm>
          <a:off x="4915999" y="795960"/>
          <a:ext cx="1016916" cy="63557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Лечебное дело</a:t>
          </a:r>
          <a:endParaRPr lang="ru-RU" sz="1200" kern="1200" dirty="0"/>
        </a:p>
      </dsp:txBody>
      <dsp:txXfrm>
        <a:off x="4915999" y="795960"/>
        <a:ext cx="1016916" cy="635572"/>
      </dsp:txXfrm>
    </dsp:sp>
    <dsp:sp modelId="{1B118488-FF6E-4F80-8184-F77C0FFFE378}">
      <dsp:nvSpPr>
        <dsp:cNvPr id="0" name=""/>
        <dsp:cNvSpPr/>
      </dsp:nvSpPr>
      <dsp:spPr>
        <a:xfrm>
          <a:off x="4788885" y="637066"/>
          <a:ext cx="127114" cy="1271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1145"/>
              </a:lnTo>
              <a:lnTo>
                <a:pt x="127114" y="127114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24CA67-EA16-4603-BED6-CE75310A1609}">
      <dsp:nvSpPr>
        <dsp:cNvPr id="0" name=""/>
        <dsp:cNvSpPr/>
      </dsp:nvSpPr>
      <dsp:spPr>
        <a:xfrm>
          <a:off x="4915999" y="1590425"/>
          <a:ext cx="1016916" cy="63557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Стоматология</a:t>
          </a:r>
          <a:endParaRPr lang="ru-RU" sz="1200" kern="1200" dirty="0"/>
        </a:p>
      </dsp:txBody>
      <dsp:txXfrm>
        <a:off x="4915999" y="1590425"/>
        <a:ext cx="1016916" cy="635572"/>
      </dsp:txXfrm>
    </dsp:sp>
    <dsp:sp modelId="{1C7B7459-B7C5-42D6-90FF-2CAE2187A6D2}">
      <dsp:nvSpPr>
        <dsp:cNvPr id="0" name=""/>
        <dsp:cNvSpPr/>
      </dsp:nvSpPr>
      <dsp:spPr>
        <a:xfrm>
          <a:off x="4788885" y="637066"/>
          <a:ext cx="127114" cy="2065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5610"/>
              </a:lnTo>
              <a:lnTo>
                <a:pt x="127114" y="206561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1420F4-C73D-4D83-B261-2BF08072FCA3}">
      <dsp:nvSpPr>
        <dsp:cNvPr id="0" name=""/>
        <dsp:cNvSpPr/>
      </dsp:nvSpPr>
      <dsp:spPr>
        <a:xfrm>
          <a:off x="4915999" y="2384891"/>
          <a:ext cx="1016916" cy="63557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Фармация</a:t>
          </a:r>
          <a:endParaRPr lang="ru-RU" sz="1200" kern="1200" dirty="0"/>
        </a:p>
      </dsp:txBody>
      <dsp:txXfrm>
        <a:off x="4915999" y="2384891"/>
        <a:ext cx="1016916" cy="63557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7230F2-2E10-457E-8B1C-2D4642615DF8}">
      <dsp:nvSpPr>
        <dsp:cNvPr id="0" name=""/>
        <dsp:cNvSpPr/>
      </dsp:nvSpPr>
      <dsp:spPr>
        <a:xfrm>
          <a:off x="4608511" y="-38223"/>
          <a:ext cx="1310467" cy="7829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  <a:cs typeface="Times New Roman" pitchFamily="18" charset="0"/>
            </a:rPr>
            <a:t>Факультет Иностранных Студентов</a:t>
          </a:r>
          <a:endParaRPr lang="ru-RU" sz="1200" b="1" kern="1200" dirty="0">
            <a:solidFill>
              <a:schemeClr val="accent5">
                <a:lumMod val="50000"/>
              </a:schemeClr>
            </a:solidFill>
            <a:latin typeface="Trebuchet MS" panose="020B0603020202020204" pitchFamily="34" charset="0"/>
            <a:cs typeface="Times New Roman" pitchFamily="18" charset="0"/>
          </a:endParaRPr>
        </a:p>
      </dsp:txBody>
      <dsp:txXfrm>
        <a:off x="4608511" y="-38223"/>
        <a:ext cx="1310467" cy="782932"/>
      </dsp:txXfrm>
    </dsp:sp>
    <dsp:sp modelId="{B0E6E4F2-CEB2-43FA-8605-E7394B117C8F}">
      <dsp:nvSpPr>
        <dsp:cNvPr id="0" name=""/>
        <dsp:cNvSpPr/>
      </dsp:nvSpPr>
      <dsp:spPr>
        <a:xfrm>
          <a:off x="3243211" y="407226"/>
          <a:ext cx="4466268" cy="4466268"/>
        </a:xfrm>
        <a:custGeom>
          <a:avLst/>
          <a:gdLst/>
          <a:ahLst/>
          <a:cxnLst/>
          <a:rect l="0" t="0" r="0" b="0"/>
          <a:pathLst>
            <a:path>
              <a:moveTo>
                <a:pt x="2681280" y="45429"/>
              </a:moveTo>
              <a:arcTo wR="2233134" hR="2233134" stAng="16894605" swAng="85123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07225F-6838-421F-94B7-1A90AB64DF46}">
      <dsp:nvSpPr>
        <dsp:cNvPr id="0" name=""/>
        <dsp:cNvSpPr/>
      </dsp:nvSpPr>
      <dsp:spPr>
        <a:xfrm>
          <a:off x="6214316" y="631670"/>
          <a:ext cx="1418531" cy="7611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  <a:cs typeface="Times New Roman" pitchFamily="18" charset="0"/>
            </a:rPr>
            <a:t>Кафедра русского языка</a:t>
          </a:r>
          <a:endParaRPr lang="ru-RU" sz="1200" b="1" kern="1200" dirty="0">
            <a:solidFill>
              <a:schemeClr val="accent5">
                <a:lumMod val="50000"/>
              </a:schemeClr>
            </a:solidFill>
            <a:latin typeface="Trebuchet MS" panose="020B0603020202020204" pitchFamily="34" charset="0"/>
            <a:cs typeface="Times New Roman" pitchFamily="18" charset="0"/>
          </a:endParaRPr>
        </a:p>
      </dsp:txBody>
      <dsp:txXfrm>
        <a:off x="6214316" y="631670"/>
        <a:ext cx="1418531" cy="761108"/>
      </dsp:txXfrm>
    </dsp:sp>
    <dsp:sp modelId="{19DF6DE3-DC6E-43DB-B740-1F49D28337C1}">
      <dsp:nvSpPr>
        <dsp:cNvPr id="0" name=""/>
        <dsp:cNvSpPr/>
      </dsp:nvSpPr>
      <dsp:spPr>
        <a:xfrm>
          <a:off x="3009615" y="206623"/>
          <a:ext cx="4466268" cy="4466268"/>
        </a:xfrm>
        <a:custGeom>
          <a:avLst/>
          <a:gdLst/>
          <a:ahLst/>
          <a:cxnLst/>
          <a:rect l="0" t="0" r="0" b="0"/>
          <a:pathLst>
            <a:path>
              <a:moveTo>
                <a:pt x="4209555" y="1193591"/>
              </a:moveTo>
              <a:arcTo wR="2233134" hR="2233134" stAng="19935412" swAng="127671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707033-5D1F-4F44-A368-0B3261414D93}">
      <dsp:nvSpPr>
        <dsp:cNvPr id="0" name=""/>
        <dsp:cNvSpPr/>
      </dsp:nvSpPr>
      <dsp:spPr>
        <a:xfrm>
          <a:off x="6693510" y="2196693"/>
          <a:ext cx="1606738" cy="7793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  <a:cs typeface="Times New Roman" pitchFamily="18" charset="0"/>
            </a:rPr>
            <a:t>Дополнительный образовательный лингвистический центр</a:t>
          </a:r>
          <a:endParaRPr lang="ru-RU" sz="1100" b="1" kern="1200" dirty="0">
            <a:solidFill>
              <a:schemeClr val="accent5">
                <a:lumMod val="50000"/>
              </a:schemeClr>
            </a:solidFill>
            <a:latin typeface="Trebuchet MS" panose="020B0603020202020204" pitchFamily="34" charset="0"/>
            <a:cs typeface="Times New Roman" pitchFamily="18" charset="0"/>
          </a:endParaRPr>
        </a:p>
      </dsp:txBody>
      <dsp:txXfrm>
        <a:off x="6693510" y="2196693"/>
        <a:ext cx="1606738" cy="779367"/>
      </dsp:txXfrm>
    </dsp:sp>
    <dsp:sp modelId="{7EEFF25F-1DDF-43CE-8607-B179C751E5B1}">
      <dsp:nvSpPr>
        <dsp:cNvPr id="0" name=""/>
        <dsp:cNvSpPr/>
      </dsp:nvSpPr>
      <dsp:spPr>
        <a:xfrm>
          <a:off x="3030610" y="353242"/>
          <a:ext cx="4466268" cy="4466268"/>
        </a:xfrm>
        <a:custGeom>
          <a:avLst/>
          <a:gdLst/>
          <a:ahLst/>
          <a:cxnLst/>
          <a:rect l="0" t="0" r="0" b="0"/>
          <a:pathLst>
            <a:path>
              <a:moveTo>
                <a:pt x="4430395" y="2631797"/>
              </a:moveTo>
              <a:arcTo wR="2233134" hR="2233134" stAng="617021" swAng="13863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1C775-8760-47C4-BB63-B79CBC563552}">
      <dsp:nvSpPr>
        <dsp:cNvPr id="0" name=""/>
        <dsp:cNvSpPr/>
      </dsp:nvSpPr>
      <dsp:spPr>
        <a:xfrm>
          <a:off x="6255831" y="3822926"/>
          <a:ext cx="1173955" cy="6850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  <a:effectLst/>
              <a:latin typeface="Trebuchet MS" panose="020B0603020202020204" pitchFamily="34" charset="0"/>
              <a:cs typeface="Times New Roman" pitchFamily="18" charset="0"/>
            </a:rPr>
            <a:t>Паспортно-визовый отдел</a:t>
          </a:r>
          <a:endParaRPr lang="ru-RU" sz="1200" b="1" kern="1200" dirty="0">
            <a:solidFill>
              <a:schemeClr val="accent5">
                <a:lumMod val="50000"/>
              </a:schemeClr>
            </a:solidFill>
            <a:effectLst/>
            <a:latin typeface="Trebuchet MS" panose="020B0603020202020204" pitchFamily="34" charset="0"/>
            <a:cs typeface="Times New Roman" pitchFamily="18" charset="0"/>
          </a:endParaRPr>
        </a:p>
      </dsp:txBody>
      <dsp:txXfrm>
        <a:off x="6255831" y="3822926"/>
        <a:ext cx="1173955" cy="685028"/>
      </dsp:txXfrm>
    </dsp:sp>
    <dsp:sp modelId="{09A1C4F9-22DF-4430-8A8D-A0407079597B}">
      <dsp:nvSpPr>
        <dsp:cNvPr id="0" name=""/>
        <dsp:cNvSpPr/>
      </dsp:nvSpPr>
      <dsp:spPr>
        <a:xfrm>
          <a:off x="3030610" y="353242"/>
          <a:ext cx="4466268" cy="4466268"/>
        </a:xfrm>
        <a:custGeom>
          <a:avLst/>
          <a:gdLst/>
          <a:ahLst/>
          <a:cxnLst/>
          <a:rect l="0" t="0" r="0" b="0"/>
          <a:pathLst>
            <a:path>
              <a:moveTo>
                <a:pt x="3366838" y="4157090"/>
              </a:moveTo>
              <a:arcTo wR="2233134" hR="2233134" stAng="3569460" swAng="7063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88AC7A-A1CB-464C-8056-1DAA72AE5CFB}">
      <dsp:nvSpPr>
        <dsp:cNvPr id="0" name=""/>
        <dsp:cNvSpPr/>
      </dsp:nvSpPr>
      <dsp:spPr>
        <a:xfrm>
          <a:off x="4550825" y="4488230"/>
          <a:ext cx="1425838" cy="6625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  <a:cs typeface="Times New Roman" pitchFamily="18" charset="0"/>
            </a:rPr>
            <a:t>Школа наставничества</a:t>
          </a:r>
          <a:endParaRPr lang="ru-RU" sz="1200" b="1" kern="1200" dirty="0">
            <a:solidFill>
              <a:schemeClr val="accent5">
                <a:lumMod val="50000"/>
              </a:schemeClr>
            </a:solidFill>
            <a:latin typeface="Trebuchet MS" panose="020B0603020202020204" pitchFamily="34" charset="0"/>
            <a:cs typeface="Times New Roman" pitchFamily="18" charset="0"/>
          </a:endParaRPr>
        </a:p>
      </dsp:txBody>
      <dsp:txXfrm>
        <a:off x="4550825" y="4488230"/>
        <a:ext cx="1425838" cy="662561"/>
      </dsp:txXfrm>
    </dsp:sp>
    <dsp:sp modelId="{9703900A-9ED6-4B0E-AEED-517B324D25C7}">
      <dsp:nvSpPr>
        <dsp:cNvPr id="0" name=""/>
        <dsp:cNvSpPr/>
      </dsp:nvSpPr>
      <dsp:spPr>
        <a:xfrm>
          <a:off x="3030610" y="353242"/>
          <a:ext cx="4466268" cy="4466268"/>
        </a:xfrm>
        <a:custGeom>
          <a:avLst/>
          <a:gdLst/>
          <a:ahLst/>
          <a:cxnLst/>
          <a:rect l="0" t="0" r="0" b="0"/>
          <a:pathLst>
            <a:path>
              <a:moveTo>
                <a:pt x="1515428" y="4347794"/>
              </a:moveTo>
              <a:arcTo wR="2233134" hR="2233134" stAng="6524818" swAng="76389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A5C3E-9220-440B-BB18-E6B8C90F2EF3}">
      <dsp:nvSpPr>
        <dsp:cNvPr id="0" name=""/>
        <dsp:cNvSpPr/>
      </dsp:nvSpPr>
      <dsp:spPr>
        <a:xfrm>
          <a:off x="3096345" y="3842653"/>
          <a:ext cx="1176668" cy="6455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  <a:cs typeface="Times New Roman" pitchFamily="18" charset="0"/>
            </a:rPr>
            <a:t>Школа кураторства</a:t>
          </a:r>
          <a:endParaRPr lang="ru-RU" sz="1200" b="1" kern="1200" dirty="0">
            <a:solidFill>
              <a:schemeClr val="accent5">
                <a:lumMod val="50000"/>
              </a:schemeClr>
            </a:solidFill>
            <a:latin typeface="Trebuchet MS" panose="020B0603020202020204" pitchFamily="34" charset="0"/>
            <a:cs typeface="Times New Roman" pitchFamily="18" charset="0"/>
          </a:endParaRPr>
        </a:p>
      </dsp:txBody>
      <dsp:txXfrm>
        <a:off x="3096345" y="3842653"/>
        <a:ext cx="1176668" cy="645576"/>
      </dsp:txXfrm>
    </dsp:sp>
    <dsp:sp modelId="{B1C08A8C-F889-4D8A-A324-68120CB3B5EE}">
      <dsp:nvSpPr>
        <dsp:cNvPr id="0" name=""/>
        <dsp:cNvSpPr/>
      </dsp:nvSpPr>
      <dsp:spPr>
        <a:xfrm>
          <a:off x="3030610" y="353242"/>
          <a:ext cx="4466268" cy="4466268"/>
        </a:xfrm>
        <a:custGeom>
          <a:avLst/>
          <a:gdLst/>
          <a:ahLst/>
          <a:cxnLst/>
          <a:rect l="0" t="0" r="0" b="0"/>
          <a:pathLst>
            <a:path>
              <a:moveTo>
                <a:pt x="381233" y="3481074"/>
              </a:moveTo>
              <a:arcTo wR="2233134" hR="2233134" stAng="8761509" swAng="153229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C9F00-B738-44BC-A3BC-8FE9403F23F0}">
      <dsp:nvSpPr>
        <dsp:cNvPr id="0" name=""/>
        <dsp:cNvSpPr/>
      </dsp:nvSpPr>
      <dsp:spPr>
        <a:xfrm>
          <a:off x="2428943" y="2268701"/>
          <a:ext cx="1203333" cy="6353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  <a:cs typeface="Times New Roman" pitchFamily="18" charset="0"/>
            </a:rPr>
            <a:t>Волонтерство</a:t>
          </a:r>
          <a:endParaRPr lang="ru-RU" sz="1400" b="1" kern="1200" dirty="0">
            <a:solidFill>
              <a:schemeClr val="accent5">
                <a:lumMod val="50000"/>
              </a:schemeClr>
            </a:solidFill>
            <a:latin typeface="Trebuchet MS" panose="020B0603020202020204" pitchFamily="34" charset="0"/>
            <a:cs typeface="Times New Roman" pitchFamily="18" charset="0"/>
          </a:endParaRPr>
        </a:p>
      </dsp:txBody>
      <dsp:txXfrm>
        <a:off x="2428943" y="2268701"/>
        <a:ext cx="1203333" cy="635349"/>
      </dsp:txXfrm>
    </dsp:sp>
    <dsp:sp modelId="{86E359DF-0EE1-42A3-9D67-E7BB16D85449}">
      <dsp:nvSpPr>
        <dsp:cNvPr id="0" name=""/>
        <dsp:cNvSpPr/>
      </dsp:nvSpPr>
      <dsp:spPr>
        <a:xfrm>
          <a:off x="3030610" y="353242"/>
          <a:ext cx="4466268" cy="4466268"/>
        </a:xfrm>
        <a:custGeom>
          <a:avLst/>
          <a:gdLst/>
          <a:ahLst/>
          <a:cxnLst/>
          <a:rect l="0" t="0" r="0" b="0"/>
          <a:pathLst>
            <a:path>
              <a:moveTo>
                <a:pt x="24167" y="1905485"/>
              </a:moveTo>
              <a:arcTo wR="2233134" hR="2233134" stAng="11306218" swAng="153410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C90E7A-E8D4-4FD2-BC72-6E99F1D88CDE}">
      <dsp:nvSpPr>
        <dsp:cNvPr id="0" name=""/>
        <dsp:cNvSpPr/>
      </dsp:nvSpPr>
      <dsp:spPr>
        <a:xfrm>
          <a:off x="2959790" y="685515"/>
          <a:ext cx="1449780" cy="6435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rPr>
            <a:t>Центр содействия трудоустройству выпускников</a:t>
          </a:r>
        </a:p>
      </dsp:txBody>
      <dsp:txXfrm>
        <a:off x="2959790" y="685515"/>
        <a:ext cx="1449780" cy="643594"/>
      </dsp:txXfrm>
    </dsp:sp>
    <dsp:sp modelId="{9EA87A20-0C0C-41C6-96A7-DEEFF42A4081}">
      <dsp:nvSpPr>
        <dsp:cNvPr id="0" name=""/>
        <dsp:cNvSpPr/>
      </dsp:nvSpPr>
      <dsp:spPr>
        <a:xfrm>
          <a:off x="3030610" y="353242"/>
          <a:ext cx="4466268" cy="4466268"/>
        </a:xfrm>
        <a:custGeom>
          <a:avLst/>
          <a:gdLst/>
          <a:ahLst/>
          <a:cxnLst/>
          <a:rect l="0" t="0" r="0" b="0"/>
          <a:pathLst>
            <a:path>
              <a:moveTo>
                <a:pt x="1065954" y="329301"/>
              </a:moveTo>
              <a:arcTo wR="2233134" hR="2233134" stAng="14309330" swAng="85818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3A76F-B3F4-4ECB-8108-4F182DA5CAF4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2DBB3-609A-4037-AD95-30176ECA8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919"/>
            <a:ext cx="10363200" cy="1470366"/>
          </a:xfrm>
          <a:prstGeom prst="rect">
            <a:avLst/>
          </a:prstGeom>
        </p:spPr>
        <p:txBody>
          <a:bodyPr lIns="121926" tIns="60963" rIns="121926" bIns="6096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7100"/>
            <a:ext cx="8534400" cy="1753006"/>
          </a:xfrm>
          <a:prstGeom prst="rect">
            <a:avLst/>
          </a:prstGeom>
        </p:spPr>
        <p:txBody>
          <a:bodyPr lIns="121926" tIns="60963" rIns="121926" bIns="6096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7822"/>
            <a:ext cx="2844800" cy="365210"/>
          </a:xfrm>
          <a:prstGeom prst="rect">
            <a:avLst/>
          </a:prstGeom>
        </p:spPr>
        <p:txBody>
          <a:bodyPr lIns="121926" tIns="60963" rIns="121926" bIns="60963"/>
          <a:lstStyle/>
          <a:p>
            <a:fld id="{1ECCED60-378B-9D4F-A5CD-C3E0ED5FA883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7822"/>
            <a:ext cx="3860800" cy="365210"/>
          </a:xfrm>
          <a:prstGeom prst="rect">
            <a:avLst/>
          </a:prstGeom>
        </p:spPr>
        <p:txBody>
          <a:bodyPr lIns="121926" tIns="60963" rIns="121926" bIns="6096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4537" y="274702"/>
            <a:ext cx="2844800" cy="365210"/>
          </a:xfrm>
          <a:prstGeom prst="rect">
            <a:avLst/>
          </a:prstGeom>
        </p:spPr>
        <p:txBody>
          <a:bodyPr lIns="121926" tIns="60963" rIns="121926" bIns="60963"/>
          <a:lstStyle/>
          <a:p>
            <a:fld id="{897B1AD0-CEE0-234F-8740-2B05DEBC4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0299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post@astgmu.ru" TargetMode="External"/><Relationship Id="rId4" Type="http://schemas.openxmlformats.org/officeDocument/2006/relationships/hyperlink" Target="http://astgmu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4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2.jpeg"/><Relationship Id="rId4" Type="http://schemas.openxmlformats.org/officeDocument/2006/relationships/image" Target="../media/image25.jpe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microsoft.com/office/2007/relationships/diagramDrawing" Target="../diagrams/drawing2.xml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diagramColors" Target="../diagrams/colors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28.jpeg"/><Relationship Id="rId10" Type="http://schemas.openxmlformats.org/officeDocument/2006/relationships/diagramLayout" Target="../diagrams/layout2.xml"/><Relationship Id="rId4" Type="http://schemas.openxmlformats.org/officeDocument/2006/relationships/image" Target="../media/image27.jpeg"/><Relationship Id="rId9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93"/>
            <a:ext cx="12192530" cy="68587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83632" y="333450"/>
            <a:ext cx="640871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cap="none" spc="3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rebuchet MS" panose="020B0603020202020204" pitchFamily="34" charset="0"/>
              </a:rPr>
              <a:t>УЧИТЕСЬ</a:t>
            </a:r>
            <a:r>
              <a:rPr lang="ru-RU" sz="2400" b="1" cap="none" spc="300" baseline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rebuchet MS" panose="020B0603020202020204" pitchFamily="34" charset="0"/>
              </a:rPr>
              <a:t> ПОБЕЖДАТЬ С НАМИ! </a:t>
            </a:r>
            <a:endParaRPr lang="ru-RU" sz="2400" b="1" cap="none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rebuchet MS" panose="020B0603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43872" y="765498"/>
            <a:ext cx="698477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cap="none" spc="30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rebuchet MS" panose="020B0603020202020204" pitchFamily="34" charset="0"/>
              </a:rPr>
              <a:t>АСТРАХАНСКИЙ ГОСУДАРСТВЕННЫЙ МЕДИЦИНСКИЙ УНИВЕРСИТЕТ</a:t>
            </a:r>
            <a:endParaRPr lang="ru-RU" b="1" cap="none" spc="3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rebuchet MS" panose="020B0603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859536"/>
            <a:ext cx="11661648" cy="5803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65120" y="408432"/>
            <a:ext cx="6967728" cy="2804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-RU" sz="2400" b="1" dirty="0" smtClean="0">
                <a:solidFill>
                  <a:srgbClr val="0070C0"/>
                </a:solidFill>
                <a:latin typeface="Trebuchet MS"/>
              </a:rPr>
              <a:t>ТВОРЧЕСКАЯ ЖИЗНЬ ИНОСТРАННЫХ СТУЕНТОВ</a:t>
            </a:r>
            <a:endParaRPr lang="en-US" sz="2400" b="1" dirty="0">
              <a:solidFill>
                <a:srgbClr val="0070C0"/>
              </a:solidFill>
              <a:latin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392" y="1508760"/>
            <a:ext cx="10692384" cy="50444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95856" y="609600"/>
            <a:ext cx="7696200" cy="3291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ru-RU" sz="2400" b="1" dirty="0" smtClean="0">
                <a:solidFill>
                  <a:srgbClr val="0070C0"/>
                </a:solidFill>
                <a:latin typeface="Trebuchet MS"/>
              </a:rPr>
              <a:t>УВЛЕКАТЕЛЬНОЕ ОБЩЕНИЕ И АТМОСФЕРА</a:t>
            </a:r>
            <a:endParaRPr lang="en-US" sz="2400" b="1" dirty="0">
              <a:solidFill>
                <a:srgbClr val="0070C0"/>
              </a:solidFill>
              <a:latin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0120" y="4200144"/>
            <a:ext cx="1075944" cy="1161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69424" y="3904488"/>
            <a:ext cx="1182624" cy="16032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15480" y="408432"/>
            <a:ext cx="10099864" cy="78911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ru-RU" sz="2400" b="1" dirty="0" smtClean="0">
                <a:solidFill>
                  <a:srgbClr val="0070C0"/>
                </a:solidFill>
                <a:latin typeface="Trebuchet MS"/>
              </a:rPr>
              <a:t>ПРИЗНАНИЕ ДИПЛОМА АСТРАХАНСКОГО ГОСУДАРСТВЕННОГО МЕДИЦИНСКОГО УНИВЕРСИТЕТА</a:t>
            </a:r>
            <a:endParaRPr lang="en-US" sz="2400" b="1" dirty="0">
              <a:solidFill>
                <a:srgbClr val="0070C0"/>
              </a:solidFill>
              <a:latin typeface="Trebuchet M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1424" y="2029968"/>
            <a:ext cx="10317408" cy="168785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156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rebuchet MS"/>
              </a:rPr>
              <a:t>Более 100 выпускников Астраханского ГМУ подтвердили эквивалентность диплома в Европе, Африке, Азии, а также в США в 2021-2022 учебном году</a:t>
            </a:r>
            <a:endParaRPr lang="en-US" sz="2400" dirty="0">
              <a:solidFill>
                <a:srgbClr val="002060"/>
              </a:solidFill>
              <a:latin typeface="Trebuchet M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4776" y="5413248"/>
            <a:ext cx="1304544" cy="5303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en-US" sz="3700" b="1">
                <a:solidFill>
                  <a:srgbClr val="203864"/>
                </a:solidFill>
                <a:latin typeface="Times New Roman"/>
              </a:rPr>
              <a:t>NQA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2440" y="6007608"/>
            <a:ext cx="2075688" cy="1493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en-US" sz="950" b="1">
                <a:solidFill>
                  <a:srgbClr val="5C5B6D"/>
                </a:solidFill>
                <a:latin typeface="Cambria"/>
              </a:rPr>
              <a:t>Namibia • Qualifications • Authority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09288" y="4562856"/>
            <a:ext cx="1868424" cy="6461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r"/>
            <a:r>
              <a:rPr lang="en-US" sz="3700" b="1">
                <a:solidFill>
                  <a:srgbClr val="5C5B6D"/>
                </a:solidFill>
                <a:latin typeface="Times New Roman"/>
              </a:rPr>
              <a:t>ECFMG</a:t>
            </a:r>
          </a:p>
          <a:p>
            <a:pPr marL="0" marR="0" indent="0" algn="r"/>
            <a:r>
              <a:rPr lang="en-US" sz="1000">
                <a:solidFill>
                  <a:srgbClr val="5C5B6D"/>
                </a:solidFill>
                <a:latin typeface="Arial"/>
              </a:rPr>
              <a:t>A Member of Intealth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75832" y="4651248"/>
            <a:ext cx="2673096" cy="3840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122000"/>
              </a:lnSpc>
            </a:pPr>
            <a:r>
              <a:rPr lang="en-US" sz="1300">
                <a:solidFill>
                  <a:srgbClr val="203864"/>
                </a:solidFill>
                <a:latin typeface="Arial"/>
              </a:rPr>
              <a:t>Educational Commission for Foreign Medical Graduates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339072" y="5727192"/>
            <a:ext cx="2148840" cy="3261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en-US" sz="2900" b="1">
                <a:solidFill>
                  <a:srgbClr val="9E7160"/>
                </a:solidFill>
                <a:latin typeface="Arial"/>
              </a:rPr>
              <a:t>DATAFLOW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312" y="18288"/>
            <a:ext cx="11981688" cy="68397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24128" y="765048"/>
            <a:ext cx="6330696" cy="2651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ru-RU" sz="2400" b="1" dirty="0" smtClean="0">
                <a:solidFill>
                  <a:srgbClr val="0070C0"/>
                </a:solidFill>
                <a:latin typeface="Trebuchet MS"/>
              </a:rPr>
              <a:t>ВЫПУСК ИНОСТРАННЫХ СТУДЕНТОВ</a:t>
            </a:r>
            <a:endParaRPr lang="en-US" sz="2400" b="1" dirty="0">
              <a:solidFill>
                <a:srgbClr val="0070C0"/>
              </a:solidFill>
              <a:latin typeface="Trebuchet M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43472" y="1569720"/>
            <a:ext cx="6047928" cy="27589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28448" algn="just"/>
            <a:r>
              <a:rPr lang="ru-RU" sz="1600" dirty="0" smtClean="0">
                <a:solidFill>
                  <a:srgbClr val="002060"/>
                </a:solidFill>
                <a:latin typeface="Trebuchet MS"/>
              </a:rPr>
              <a:t>Более </a:t>
            </a:r>
            <a:r>
              <a:rPr lang="en-US" sz="1600" dirty="0" smtClean="0">
                <a:solidFill>
                  <a:srgbClr val="FF0000"/>
                </a:solidFill>
                <a:latin typeface="Trebuchet MS"/>
              </a:rPr>
              <a:t>300</a:t>
            </a:r>
            <a:r>
              <a:rPr lang="en-US" sz="1600" dirty="0" smtClean="0">
                <a:solidFill>
                  <a:srgbClr val="002060"/>
                </a:solidFill>
                <a:latin typeface="Trebuchet MS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rebuchet MS"/>
              </a:rPr>
              <a:t>иностранных выпускников из </a:t>
            </a:r>
            <a:r>
              <a:rPr lang="en-US" sz="1600" dirty="0" smtClean="0">
                <a:solidFill>
                  <a:srgbClr val="FF0000"/>
                </a:solidFill>
                <a:latin typeface="Trebuchet MS"/>
              </a:rPr>
              <a:t>29</a:t>
            </a:r>
            <a:r>
              <a:rPr lang="en-US" sz="1600" dirty="0" smtClean="0">
                <a:solidFill>
                  <a:srgbClr val="002060"/>
                </a:solidFill>
                <a:latin typeface="Trebuchet MS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rebuchet MS"/>
              </a:rPr>
              <a:t>стран</a:t>
            </a:r>
            <a:endParaRPr lang="en-US" sz="1600" dirty="0">
              <a:solidFill>
                <a:srgbClr val="002060"/>
              </a:solidFill>
              <a:latin typeface="Trebuchet M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1424" y="1989634"/>
            <a:ext cx="5904656" cy="72008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476504" algn="just">
              <a:lnSpc>
                <a:spcPct val="189000"/>
              </a:lnSpc>
            </a:pPr>
            <a:r>
              <a:rPr lang="en-US" sz="1600" dirty="0" smtClean="0">
                <a:solidFill>
                  <a:srgbClr val="FF0000"/>
                </a:solidFill>
                <a:latin typeface="Trebuchet MS"/>
              </a:rPr>
              <a:t>7</a:t>
            </a:r>
            <a:r>
              <a:rPr lang="en-US" sz="1600" dirty="0" smtClean="0">
                <a:solidFill>
                  <a:srgbClr val="002060"/>
                </a:solidFill>
                <a:latin typeface="Trebuchet MS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rebuchet MS"/>
              </a:rPr>
              <a:t>дипломов с отличием </a:t>
            </a:r>
          </a:p>
          <a:p>
            <a:pPr marL="0" marR="0" indent="476504" algn="just">
              <a:lnSpc>
                <a:spcPct val="189000"/>
              </a:lnSpc>
            </a:pPr>
            <a:r>
              <a:rPr lang="ru-RU" sz="1600" dirty="0" smtClean="0">
                <a:solidFill>
                  <a:srgbClr val="002060"/>
                </a:solidFill>
                <a:latin typeface="Trebuchet MS"/>
              </a:rPr>
              <a:t>Торжественная церемония вручения диплома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648" y="862584"/>
            <a:ext cx="11170920" cy="57790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58512" y="353568"/>
            <a:ext cx="2724912" cy="28956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-RU" sz="2400" b="1" dirty="0" smtClean="0">
                <a:solidFill>
                  <a:srgbClr val="0070C0"/>
                </a:solidFill>
                <a:latin typeface="Trebuchet MS"/>
              </a:rPr>
              <a:t>КЛИНИЧЕСКИЕ БАЗЫ</a:t>
            </a:r>
            <a:endParaRPr lang="en-US" sz="2400" b="1" dirty="0">
              <a:solidFill>
                <a:srgbClr val="0070C0"/>
              </a:solidFill>
              <a:latin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826" y="2745141"/>
            <a:ext cx="2912102" cy="40963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9582" y="4278848"/>
            <a:ext cx="7672418" cy="25801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15842" y="947403"/>
            <a:ext cx="4977752" cy="24073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ru-RU" sz="2400" b="1" dirty="0" smtClean="0">
                <a:solidFill>
                  <a:srgbClr val="0070C0"/>
                </a:solidFill>
                <a:latin typeface="Trebuchet MS"/>
              </a:rPr>
              <a:t>АСТРАХАНСКИЙ ГОСУДАРСТВЕННЫЙ МЕДИЦИНСКИЙ УНИВЕРСИТЕТ</a:t>
            </a:r>
            <a:endParaRPr lang="en-US" sz="2400" b="1" dirty="0">
              <a:solidFill>
                <a:srgbClr val="0070C0"/>
              </a:solidFill>
              <a:latin typeface="Trebuchet M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59291" y="1890924"/>
            <a:ext cx="2613126" cy="2601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ru-RU" sz="2000" b="1" dirty="0" smtClean="0">
                <a:solidFill>
                  <a:srgbClr val="4472C4"/>
                </a:solidFill>
                <a:latin typeface="Trebuchet MS"/>
              </a:rPr>
              <a:t>НАШИ КОНТАКТЫ</a:t>
            </a:r>
            <a:endParaRPr lang="en-US" sz="2000" b="1" dirty="0">
              <a:solidFill>
                <a:srgbClr val="4472C4"/>
              </a:solidFill>
              <a:latin typeface="Trebuchet M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7824" y="2512173"/>
            <a:ext cx="3583826" cy="306741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ru-RU" dirty="0" smtClean="0">
                <a:solidFill>
                  <a:srgbClr val="002060"/>
                </a:solidFill>
                <a:latin typeface="Trebuchet MS"/>
              </a:rPr>
              <a:t>САЙТ</a:t>
            </a:r>
            <a:r>
              <a:rPr lang="en-US" sz="2300" dirty="0" smtClean="0">
                <a:solidFill>
                  <a:srgbClr val="002060"/>
                </a:solidFill>
                <a:latin typeface="Trebuchet MS"/>
              </a:rPr>
              <a:t>: </a:t>
            </a:r>
            <a:r>
              <a:rPr lang="en-US" sz="2300" dirty="0">
                <a:solidFill>
                  <a:srgbClr val="002060"/>
                </a:solidFill>
                <a:latin typeface="Trebuchet MS"/>
                <a:hlinkClick r:id="rId4"/>
              </a:rPr>
              <a:t>http://astgmu.ru/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25370" y="3222726"/>
            <a:ext cx="3319796" cy="306741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-RU" sz="1600" dirty="0" smtClean="0">
                <a:solidFill>
                  <a:srgbClr val="002060"/>
                </a:solidFill>
                <a:latin typeface="Trebuchet MS"/>
              </a:rPr>
              <a:t>ТЕЛЕФОН</a:t>
            </a:r>
            <a:r>
              <a:rPr lang="en-US" sz="2300" dirty="0" smtClean="0">
                <a:solidFill>
                  <a:srgbClr val="002060"/>
                </a:solidFill>
                <a:latin typeface="Trebuchet MS"/>
              </a:rPr>
              <a:t>:+</a:t>
            </a:r>
            <a:r>
              <a:rPr lang="en-US" sz="2300" dirty="0">
                <a:solidFill>
                  <a:srgbClr val="002060"/>
                </a:solidFill>
                <a:latin typeface="Trebuchet MS"/>
              </a:rPr>
              <a:t>7 (8512) 52-41-43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14675" y="3921630"/>
            <a:ext cx="3125656" cy="306741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en-US" sz="2300" dirty="0">
                <a:solidFill>
                  <a:srgbClr val="002060"/>
                </a:solidFill>
                <a:latin typeface="Trebuchet MS"/>
              </a:rPr>
              <a:t>E-mail: </a:t>
            </a:r>
            <a:r>
              <a:rPr lang="en-US" sz="2300" dirty="0">
                <a:solidFill>
                  <a:srgbClr val="002060"/>
                </a:solidFill>
                <a:latin typeface="Trebuchet MS"/>
                <a:hlinkClick r:id="rId5"/>
              </a:rPr>
              <a:t>post@astgmu.ru</a:t>
            </a:r>
            <a:r>
              <a:rPr lang="en-US" sz="2300" dirty="0">
                <a:solidFill>
                  <a:srgbClr val="002060"/>
                </a:solidFill>
                <a:latin typeface="Trebuchet MS"/>
              </a:rPr>
              <a:t>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9204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26443"/>
            <a:ext cx="5234232" cy="50315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5892" y="4152507"/>
            <a:ext cx="4635631" cy="21210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70921" y="273377"/>
            <a:ext cx="6273538" cy="61038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108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rebuchet MS"/>
              </a:rPr>
              <a:t>ИСТОРИЯ АСТРАХАНСКОГО ГОСУДАРСТВЕННОГО МЕДИЦИНСКОГО УНИВЕРСИТЕТА</a:t>
            </a:r>
            <a:endParaRPr lang="en-US" sz="2000" b="1" dirty="0">
              <a:solidFill>
                <a:srgbClr val="0070C0"/>
              </a:solidFill>
              <a:latin typeface="Trebuchet M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47928" y="1269554"/>
            <a:ext cx="5757421" cy="2062113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rebuchet MS" pitchFamily="34" charset="0"/>
              </a:rPr>
              <a:t>Астраханский Государственный Медицинский Университет – старейшее высшее учебное заведение</a:t>
            </a:r>
            <a:r>
              <a:rPr lang="en-US" sz="1600" dirty="0" smtClean="0">
                <a:solidFill>
                  <a:srgbClr val="002060"/>
                </a:solidFill>
                <a:latin typeface="Trebuchet MS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rebuchet MS" pitchFamily="34" charset="0"/>
              </a:rPr>
              <a:t>города Астрахани – был основан в 1918 году как медицинский факультет Астраханского Университета. </a:t>
            </a:r>
            <a:r>
              <a:rPr lang="ru-RU" sz="1600" dirty="0">
                <a:solidFill>
                  <a:srgbClr val="002060"/>
                </a:solidFill>
                <a:latin typeface="Trebuchet MS" pitchFamily="34" charset="0"/>
              </a:rPr>
              <a:t>В 1922 году </a:t>
            </a:r>
            <a:r>
              <a:rPr lang="ru-RU" sz="1600" dirty="0" smtClean="0">
                <a:solidFill>
                  <a:srgbClr val="002060"/>
                </a:solidFill>
                <a:latin typeface="Trebuchet MS" pitchFamily="34" charset="0"/>
              </a:rPr>
              <a:t>был </a:t>
            </a:r>
            <a:r>
              <a:rPr lang="ru-RU" sz="1600" dirty="0">
                <a:solidFill>
                  <a:srgbClr val="002060"/>
                </a:solidFill>
                <a:latin typeface="Trebuchet MS" pitchFamily="34" charset="0"/>
              </a:rPr>
              <a:t>преобразован в Медицинский институт. На протяжении долгого времени студенты и преподаватели боролись с эпидемией холеры. </a:t>
            </a:r>
            <a:r>
              <a:rPr lang="ru-RU" sz="1600" dirty="0" smtClean="0">
                <a:solidFill>
                  <a:srgbClr val="002060"/>
                </a:solidFill>
                <a:latin typeface="Trebuchet MS" pitchFamily="34" charset="0"/>
              </a:rPr>
              <a:t>За время существования Университет выпустил более </a:t>
            </a:r>
            <a:endParaRPr lang="ru-RU" sz="1600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rebuchet MS" pitchFamily="34" charset="0"/>
              </a:rPr>
              <a:t>40 </a:t>
            </a:r>
            <a:r>
              <a:rPr lang="ru-RU" sz="1600" dirty="0" smtClean="0">
                <a:solidFill>
                  <a:srgbClr val="002060"/>
                </a:solidFill>
                <a:latin typeface="Trebuchet MS" pitchFamily="34" charset="0"/>
              </a:rPr>
              <a:t>000 врачей.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rebuchet MS" pitchFamily="34" charset="0"/>
              </a:rPr>
              <a:t>В 1988 был открыт музей истории, а в 1993 </a:t>
            </a:r>
            <a:r>
              <a:rPr lang="ru-RU" sz="1600" dirty="0">
                <a:solidFill>
                  <a:srgbClr val="002060"/>
                </a:solidFill>
                <a:latin typeface="Trebuchet MS" pitchFamily="34" charset="0"/>
              </a:rPr>
              <a:t>году </a:t>
            </a:r>
            <a:r>
              <a:rPr lang="ru-RU" sz="1600" dirty="0" smtClean="0">
                <a:solidFill>
                  <a:srgbClr val="002060"/>
                </a:solidFill>
                <a:latin typeface="Trebuchet MS" pitchFamily="34" charset="0"/>
              </a:rPr>
              <a:t>– факультеты  усовершенствования врачей, последипломного образования и  иностранных студентов. </a:t>
            </a:r>
            <a:r>
              <a:rPr lang="ru-RU" sz="1600" dirty="0" smtClean="0">
                <a:solidFill>
                  <a:srgbClr val="002060"/>
                </a:solidFill>
                <a:latin typeface="Trebuchet MS" pitchFamily="34" charset="0"/>
              </a:rPr>
              <a:t>В 2018 Астраханский ГМУ отпраздновал свое столетие. </a:t>
            </a:r>
            <a:endParaRPr lang="ru-RU" sz="1600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algn="just"/>
            <a:endParaRPr lang="ru-RU" sz="1600" dirty="0">
              <a:solidFill>
                <a:srgbClr val="002060"/>
              </a:solidFill>
              <a:latin typeface="Trebuchet MS" pitchFamily="34" charset="0"/>
            </a:endParaRPr>
          </a:p>
          <a:p>
            <a:pPr algn="just"/>
            <a:endParaRPr lang="ru-RU" sz="1400" dirty="0" smtClean="0">
              <a:solidFill>
                <a:srgbClr val="5384DA"/>
              </a:solidFill>
              <a:latin typeface="Trebuchet MS"/>
            </a:endParaRPr>
          </a:p>
          <a:p>
            <a:pPr algn="just"/>
            <a:endParaRPr lang="en-US" sz="1400" dirty="0">
              <a:solidFill>
                <a:srgbClr val="5384DA"/>
              </a:solidFill>
              <a:latin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124" y="1190416"/>
            <a:ext cx="416337" cy="4934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261" y="1834967"/>
            <a:ext cx="709315" cy="4348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02532" y="749407"/>
            <a:ext cx="3689981" cy="16807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4460" y="3247430"/>
            <a:ext cx="416337" cy="4163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7452" y="3956746"/>
            <a:ext cx="567452" cy="3546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8292" y="4675313"/>
            <a:ext cx="582872" cy="4163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139" y="5474064"/>
            <a:ext cx="407085" cy="5088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49187" y="2695398"/>
            <a:ext cx="4143326" cy="416337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08856" y="329985"/>
            <a:ext cx="9187544" cy="291497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r>
              <a:rPr lang="ru-RU" sz="1900" b="1" dirty="0" smtClean="0">
                <a:solidFill>
                  <a:srgbClr val="0070C0"/>
                </a:solidFill>
                <a:latin typeface="Trebuchet MS" pitchFamily="34" charset="0"/>
              </a:rPr>
              <a:t>АСТРАХАНСКИЙ ГОСУДАРСТВЕННЫЙ МЕДИЦИНСКИЙ УНИВЕРСИТЕТ СЕГОДНЯ: </a:t>
            </a:r>
            <a:endParaRPr lang="en-US" sz="1900" b="1" dirty="0">
              <a:solidFill>
                <a:srgbClr val="0070C0"/>
              </a:solidFill>
              <a:latin typeface="Trebuchet M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48616" y="1437134"/>
            <a:ext cx="6164876" cy="85117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spcAft>
                <a:spcPts val="1750"/>
              </a:spcAft>
            </a:pPr>
            <a:r>
              <a:rPr lang="ru-RU" sz="1800" dirty="0" smtClean="0">
                <a:solidFill>
                  <a:srgbClr val="002060"/>
                </a:solidFill>
                <a:latin typeface="Trebuchet MS"/>
              </a:rPr>
              <a:t>Более </a:t>
            </a:r>
            <a:r>
              <a:rPr lang="en-US" sz="1800" b="1" dirty="0" smtClean="0">
                <a:solidFill>
                  <a:srgbClr val="FF0000"/>
                </a:solidFill>
                <a:latin typeface="Trebuchet MS"/>
              </a:rPr>
              <a:t>4000 </a:t>
            </a:r>
            <a:r>
              <a:rPr lang="ru-RU" sz="1800" dirty="0" smtClean="0">
                <a:solidFill>
                  <a:srgbClr val="002060"/>
                </a:solidFill>
                <a:latin typeface="Trebuchet MS"/>
              </a:rPr>
              <a:t>обучающихся из</a:t>
            </a:r>
            <a:endParaRPr lang="en-US" sz="1800" dirty="0">
              <a:solidFill>
                <a:srgbClr val="002060"/>
              </a:solidFill>
              <a:latin typeface="Trebuchet MS"/>
            </a:endParaRPr>
          </a:p>
          <a:p>
            <a:pPr marL="0" marR="0" indent="0"/>
            <a:r>
              <a:rPr lang="en-US" sz="1800" b="1" dirty="0">
                <a:solidFill>
                  <a:srgbClr val="FF0000"/>
                </a:solidFill>
                <a:latin typeface="Trebuchet MS"/>
              </a:rPr>
              <a:t>32 </a:t>
            </a:r>
            <a:r>
              <a:rPr lang="ru-RU" sz="1800" dirty="0" smtClean="0">
                <a:solidFill>
                  <a:srgbClr val="002060"/>
                </a:solidFill>
                <a:latin typeface="Trebuchet MS"/>
              </a:rPr>
              <a:t>регионов РФ обучаются в Университете;</a:t>
            </a:r>
            <a:endParaRPr lang="en-US" sz="1800" dirty="0">
              <a:solidFill>
                <a:srgbClr val="002060"/>
              </a:solidFill>
              <a:latin typeface="Trebuchet M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3803" y="2797169"/>
            <a:ext cx="357742" cy="181955"/>
          </a:xfrm>
          <a:prstGeom prst="rect">
            <a:avLst/>
          </a:prstGeom>
          <a:solidFill>
            <a:srgbClr val="2E6DA4"/>
          </a:solidFill>
        </p:spPr>
        <p:txBody>
          <a:bodyPr wrap="none" lIns="0" tIns="0" rIns="0" bIns="0">
            <a:noAutofit/>
          </a:bodyPr>
          <a:lstStyle/>
          <a:p>
            <a:pPr marL="0" marR="0" indent="0" algn="just"/>
            <a:r>
              <a:rPr lang="en-US" sz="1500" cap="small">
                <a:solidFill>
                  <a:srgbClr val="E7DED2"/>
                </a:solidFill>
                <a:latin typeface="Arial"/>
              </a:rPr>
              <a:t>lLl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39364" y="2695398"/>
            <a:ext cx="6050768" cy="312407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127000">
              <a:spcAft>
                <a:spcPts val="1540"/>
              </a:spcAft>
            </a:pPr>
            <a:r>
              <a:rPr lang="ru-RU" sz="1800" dirty="0" smtClean="0">
                <a:solidFill>
                  <a:srgbClr val="002060"/>
                </a:solidFill>
                <a:latin typeface="Trebuchet MS"/>
              </a:rPr>
              <a:t>Из них более </a:t>
            </a:r>
            <a:r>
              <a:rPr lang="en-US" sz="1800" b="1" dirty="0" smtClean="0">
                <a:solidFill>
                  <a:srgbClr val="FF0000"/>
                </a:solidFill>
                <a:latin typeface="Trebuchet MS"/>
              </a:rPr>
              <a:t>2500 </a:t>
            </a:r>
            <a:r>
              <a:rPr lang="ru-RU" sz="1800" dirty="0" smtClean="0">
                <a:solidFill>
                  <a:srgbClr val="002060"/>
                </a:solidFill>
                <a:latin typeface="Trebuchet MS"/>
              </a:rPr>
              <a:t>иностранных обучающихся из</a:t>
            </a:r>
            <a:endParaRPr lang="en-US" sz="1800" dirty="0">
              <a:solidFill>
                <a:srgbClr val="002060"/>
              </a:solidFill>
              <a:latin typeface="Trebuchet MS"/>
            </a:endParaRPr>
          </a:p>
          <a:p>
            <a:pPr marL="0" marR="0" indent="127000">
              <a:spcAft>
                <a:spcPts val="2240"/>
              </a:spcAft>
            </a:pPr>
            <a:r>
              <a:rPr lang="en-US" sz="1800" b="1" dirty="0">
                <a:solidFill>
                  <a:srgbClr val="FF0000"/>
                </a:solidFill>
                <a:latin typeface="Trebuchet MS"/>
              </a:rPr>
              <a:t>57 </a:t>
            </a:r>
            <a:r>
              <a:rPr lang="ru-RU" sz="1800" dirty="0" smtClean="0">
                <a:solidFill>
                  <a:srgbClr val="002060"/>
                </a:solidFill>
                <a:latin typeface="Trebuchet MS"/>
              </a:rPr>
              <a:t>стран;</a:t>
            </a:r>
            <a:endParaRPr lang="en-US" sz="1800" dirty="0">
              <a:solidFill>
                <a:srgbClr val="002060"/>
              </a:solidFill>
              <a:latin typeface="Trebuchet MS"/>
            </a:endParaRPr>
          </a:p>
          <a:p>
            <a:pPr marL="0" marR="0" indent="127000">
              <a:spcAft>
                <a:spcPts val="2940"/>
              </a:spcAft>
            </a:pPr>
            <a:r>
              <a:rPr lang="en-US" sz="1800" b="1" dirty="0">
                <a:solidFill>
                  <a:srgbClr val="FF0000"/>
                </a:solidFill>
                <a:latin typeface="Trebuchet MS"/>
              </a:rPr>
              <a:t>6 </a:t>
            </a:r>
            <a:r>
              <a:rPr lang="ru-RU" sz="1800" dirty="0" smtClean="0">
                <a:solidFill>
                  <a:srgbClr val="002060"/>
                </a:solidFill>
                <a:latin typeface="Trebuchet MS"/>
              </a:rPr>
              <a:t>образовательных программ высшего образования;</a:t>
            </a:r>
            <a:endParaRPr lang="en-US" sz="1800" dirty="0">
              <a:solidFill>
                <a:srgbClr val="002060"/>
              </a:solidFill>
              <a:latin typeface="Trebuchet MS"/>
            </a:endParaRPr>
          </a:p>
          <a:p>
            <a:pPr marL="0" marR="0" indent="127000">
              <a:spcAft>
                <a:spcPts val="2940"/>
              </a:spcAft>
            </a:pPr>
            <a:r>
              <a:rPr lang="en-US" sz="1800" b="1" dirty="0">
                <a:solidFill>
                  <a:srgbClr val="FF0000"/>
                </a:solidFill>
                <a:latin typeface="Trebuchet MS"/>
              </a:rPr>
              <a:t>3 </a:t>
            </a:r>
            <a:r>
              <a:rPr lang="ru-RU" sz="1800" dirty="0" smtClean="0">
                <a:solidFill>
                  <a:srgbClr val="002060"/>
                </a:solidFill>
                <a:latin typeface="Trebuchet MS"/>
              </a:rPr>
              <a:t>языка образовательных программ высшего образования;</a:t>
            </a:r>
            <a:endParaRPr lang="en-US" sz="1800" dirty="0">
              <a:solidFill>
                <a:srgbClr val="002060"/>
              </a:solidFill>
              <a:latin typeface="Trebuchet MS"/>
            </a:endParaRPr>
          </a:p>
          <a:p>
            <a:pPr marL="0" marR="0" indent="0"/>
            <a:r>
              <a:rPr lang="ru-RU" sz="1800" dirty="0" smtClean="0">
                <a:solidFill>
                  <a:srgbClr val="002060"/>
                </a:solidFill>
                <a:latin typeface="Trebuchet MS"/>
              </a:rPr>
              <a:t>Более </a:t>
            </a:r>
            <a:r>
              <a:rPr lang="en-US" sz="1800" b="1" dirty="0" smtClean="0">
                <a:solidFill>
                  <a:srgbClr val="FF0000"/>
                </a:solidFill>
                <a:latin typeface="Trebuchet MS"/>
              </a:rPr>
              <a:t>50 </a:t>
            </a:r>
            <a:r>
              <a:rPr lang="ru-RU" sz="1800" dirty="0" smtClean="0">
                <a:solidFill>
                  <a:srgbClr val="002060"/>
                </a:solidFill>
                <a:latin typeface="Trebuchet MS"/>
              </a:rPr>
              <a:t>образовательных программ последипломного образования;</a:t>
            </a:r>
            <a:endParaRPr lang="en-US" sz="1800" dirty="0">
              <a:solidFill>
                <a:srgbClr val="002060"/>
              </a:solidFill>
              <a:latin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/>
          <a:srcRect r="33006" b="503"/>
          <a:stretch>
            <a:fillRect/>
          </a:stretch>
        </p:blipFill>
        <p:spPr>
          <a:xfrm>
            <a:off x="0" y="0"/>
            <a:ext cx="2207568" cy="2100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544" y="1112520"/>
            <a:ext cx="490728" cy="5699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544" y="2051304"/>
            <a:ext cx="542544" cy="4419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544" y="2712720"/>
            <a:ext cx="505968" cy="505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1688" y="3483864"/>
            <a:ext cx="472440" cy="411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7408" y="4267200"/>
            <a:ext cx="487680" cy="11765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31792" y="2667000"/>
            <a:ext cx="2490216" cy="15636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39768" y="4468368"/>
            <a:ext cx="2846832" cy="1856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39000" y="2654808"/>
            <a:ext cx="3240024" cy="24262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930640" y="5218176"/>
            <a:ext cx="3261360" cy="163982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95400" y="549474"/>
            <a:ext cx="8223504" cy="2651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rebuchet MS" pitchFamily="34" charset="0"/>
              </a:rPr>
              <a:t>АСТРАХАНСКИЙ ГОСУДАРСТВЕННЫЙ МЕДИЦИНСКИЙ УНИВЕРСИТЕТ СЕГОДНЯ: </a:t>
            </a:r>
            <a:endParaRPr lang="en-US" sz="2000" b="1" dirty="0">
              <a:solidFill>
                <a:srgbClr val="0070C0"/>
              </a:solidFill>
              <a:latin typeface="Trebuchet M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64208" y="1210056"/>
            <a:ext cx="7120128" cy="5334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12700">
              <a:lnSpc>
                <a:spcPct val="105000"/>
              </a:lnSpc>
            </a:pPr>
            <a:r>
              <a:rPr lang="en-US" sz="1800" dirty="0" smtClean="0">
                <a:solidFill>
                  <a:srgbClr val="FF0000"/>
                </a:solidFill>
                <a:latin typeface="Trebuchet MS"/>
              </a:rPr>
              <a:t>1</a:t>
            </a:r>
            <a:r>
              <a:rPr lang="ru-RU" dirty="0" smtClean="0">
                <a:solidFill>
                  <a:srgbClr val="002060"/>
                </a:solidFill>
                <a:latin typeface="Trebuchet MS"/>
              </a:rPr>
              <a:t>-</a:t>
            </a:r>
            <a:r>
              <a:rPr lang="ru-RU" dirty="0" err="1" smtClean="0">
                <a:solidFill>
                  <a:srgbClr val="002060"/>
                </a:solidFill>
                <a:latin typeface="Trebuchet MS"/>
              </a:rPr>
              <a:t>ое</a:t>
            </a:r>
            <a:r>
              <a:rPr lang="ru-RU" dirty="0" smtClean="0">
                <a:solidFill>
                  <a:srgbClr val="002060"/>
                </a:solidFill>
                <a:latin typeface="Trebuchet MS"/>
              </a:rPr>
              <a:t> место в категории: </a:t>
            </a:r>
            <a:r>
              <a:rPr lang="en-US" sz="1800" dirty="0" smtClean="0">
                <a:solidFill>
                  <a:srgbClr val="002060"/>
                </a:solidFill>
                <a:latin typeface="Trebuchet MS"/>
              </a:rPr>
              <a:t>«</a:t>
            </a:r>
            <a:r>
              <a:rPr lang="ru-RU" sz="1800" dirty="0" smtClean="0">
                <a:solidFill>
                  <a:srgbClr val="002060"/>
                </a:solidFill>
                <a:latin typeface="Trebuchet MS"/>
              </a:rPr>
              <a:t>Сотрудничество</a:t>
            </a:r>
            <a:r>
              <a:rPr lang="en-US" sz="1800" dirty="0" smtClean="0">
                <a:solidFill>
                  <a:srgbClr val="002060"/>
                </a:solidFill>
                <a:latin typeface="Trebuchet MS"/>
              </a:rPr>
              <a:t>, </a:t>
            </a:r>
            <a:r>
              <a:rPr lang="ru-RU" sz="1800" dirty="0" smtClean="0">
                <a:solidFill>
                  <a:srgbClr val="002060"/>
                </a:solidFill>
                <a:latin typeface="Trebuchet MS"/>
              </a:rPr>
              <a:t>интернационализация или международная деятельность университета</a:t>
            </a:r>
            <a:r>
              <a:rPr lang="en-US" sz="1800" dirty="0" smtClean="0">
                <a:solidFill>
                  <a:srgbClr val="002060"/>
                </a:solidFill>
                <a:latin typeface="Trebuchet MS"/>
              </a:rPr>
              <a:t>» </a:t>
            </a:r>
            <a:r>
              <a:rPr lang="ru-RU" sz="1800" dirty="0" smtClean="0">
                <a:solidFill>
                  <a:srgbClr val="002060"/>
                </a:solidFill>
                <a:latin typeface="Trebuchet MS"/>
              </a:rPr>
              <a:t>среди других университетов города Астрахань;</a:t>
            </a:r>
            <a:endParaRPr lang="en-US" sz="1800" dirty="0">
              <a:solidFill>
                <a:srgbClr val="002060"/>
              </a:solidFill>
              <a:latin typeface="Trebuchet M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73352" y="2185416"/>
            <a:ext cx="4059936" cy="2103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en-US" sz="1800" b="1" dirty="0">
                <a:solidFill>
                  <a:srgbClr val="FF0000"/>
                </a:solidFill>
                <a:latin typeface="Trebuchet MS"/>
              </a:rPr>
              <a:t>400 </a:t>
            </a:r>
            <a:r>
              <a:rPr lang="ru-RU" sz="1800" dirty="0" smtClean="0">
                <a:solidFill>
                  <a:srgbClr val="002060"/>
                </a:solidFill>
                <a:latin typeface="Trebuchet MS"/>
              </a:rPr>
              <a:t>кандидатов и докторов наук;</a:t>
            </a:r>
            <a:endParaRPr lang="en-US" sz="1800" dirty="0">
              <a:solidFill>
                <a:srgbClr val="002060"/>
              </a:solidFill>
              <a:latin typeface="Trebuchet M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85544" y="2871216"/>
            <a:ext cx="2610256" cy="171070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spcAft>
                <a:spcPts val="2240"/>
              </a:spcAft>
            </a:pPr>
            <a:r>
              <a:rPr lang="en-US" sz="1800" b="1" dirty="0">
                <a:solidFill>
                  <a:srgbClr val="FF0000"/>
                </a:solidFill>
                <a:latin typeface="Trebuchet MS"/>
              </a:rPr>
              <a:t>17 </a:t>
            </a:r>
            <a:r>
              <a:rPr lang="ru-RU" sz="1800" dirty="0" smtClean="0">
                <a:solidFill>
                  <a:srgbClr val="002060"/>
                </a:solidFill>
                <a:latin typeface="Trebuchet MS"/>
              </a:rPr>
              <a:t>научных школ;</a:t>
            </a:r>
            <a:endParaRPr lang="en-US" sz="1800" dirty="0">
              <a:solidFill>
                <a:srgbClr val="002060"/>
              </a:solidFill>
              <a:latin typeface="Trebuchet MS"/>
            </a:endParaRPr>
          </a:p>
          <a:p>
            <a:pPr>
              <a:spcAft>
                <a:spcPts val="2870"/>
              </a:spcAft>
            </a:pPr>
            <a:r>
              <a:rPr lang="en-US" sz="1800" b="1" dirty="0">
                <a:solidFill>
                  <a:srgbClr val="FF0000"/>
                </a:solidFill>
                <a:latin typeface="Trebuchet MS"/>
              </a:rPr>
              <a:t>1 </a:t>
            </a:r>
            <a:r>
              <a:rPr lang="ru-RU" dirty="0" err="1" smtClean="0">
                <a:solidFill>
                  <a:srgbClr val="002060"/>
                </a:solidFill>
                <a:latin typeface="Trebuchet MS" pitchFamily="34" charset="0"/>
              </a:rPr>
              <a:t>аккредитационно-симуляционный</a:t>
            </a:r>
            <a:r>
              <a:rPr lang="ru-RU" dirty="0" smtClean="0">
                <a:solidFill>
                  <a:srgbClr val="002060"/>
                </a:solidFill>
                <a:latin typeface="Trebuchet MS" pitchFamily="34" charset="0"/>
              </a:rPr>
              <a:t> центр;</a:t>
            </a:r>
            <a:endParaRPr lang="en-US" sz="1800" dirty="0">
              <a:solidFill>
                <a:srgbClr val="002060"/>
              </a:solidFill>
              <a:latin typeface="Trebuchet MS" pitchFamily="34" charset="0"/>
            </a:endParaRPr>
          </a:p>
          <a:p>
            <a:pPr marL="0" marR="0" indent="0"/>
            <a:r>
              <a:rPr lang="en-US" sz="1800" b="1" dirty="0">
                <a:solidFill>
                  <a:srgbClr val="FF0000"/>
                </a:solidFill>
                <a:latin typeface="Trebuchet MS"/>
              </a:rPr>
              <a:t>9 </a:t>
            </a:r>
            <a:r>
              <a:rPr lang="ru-RU" dirty="0" smtClean="0">
                <a:solidFill>
                  <a:srgbClr val="002060"/>
                </a:solidFill>
                <a:latin typeface="Trebuchet MS"/>
              </a:rPr>
              <a:t>учебных корпусов;</a:t>
            </a:r>
            <a:endParaRPr lang="en-US" sz="1800" dirty="0">
              <a:solidFill>
                <a:srgbClr val="002060"/>
              </a:solidFill>
              <a:latin typeface="Trebuchet M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49552" y="5108448"/>
            <a:ext cx="1466128" cy="40957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en-US" sz="1800" b="1" dirty="0">
                <a:solidFill>
                  <a:srgbClr val="FF0000"/>
                </a:solidFill>
                <a:latin typeface="Trebuchet MS"/>
              </a:rPr>
              <a:t>5 </a:t>
            </a:r>
            <a:r>
              <a:rPr lang="ru-RU" sz="1800" dirty="0" smtClean="0">
                <a:solidFill>
                  <a:srgbClr val="002060"/>
                </a:solidFill>
                <a:latin typeface="Trebuchet MS"/>
              </a:rPr>
              <a:t>студенческих</a:t>
            </a:r>
          </a:p>
          <a:p>
            <a:pPr marL="0" marR="0" indent="0"/>
            <a:r>
              <a:rPr lang="ru-RU" sz="1800" dirty="0" smtClean="0">
                <a:solidFill>
                  <a:srgbClr val="002060"/>
                </a:solidFill>
                <a:latin typeface="Trebuchet MS"/>
              </a:rPr>
              <a:t> общежитий</a:t>
            </a:r>
            <a:endParaRPr lang="en-US" sz="1800" dirty="0">
              <a:solidFill>
                <a:srgbClr val="002060"/>
              </a:solidFill>
              <a:latin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920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7136" y="2234184"/>
            <a:ext cx="2855182" cy="29238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6008" y="1100328"/>
            <a:ext cx="6854168" cy="52926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r>
              <a:rPr lang="ru-RU" sz="1900" b="1" dirty="0" smtClean="0">
                <a:solidFill>
                  <a:srgbClr val="0070C0"/>
                </a:solidFill>
                <a:latin typeface="Trebuchet MS" pitchFamily="34" charset="0"/>
              </a:rPr>
              <a:t>НАУЧНЫЕ ШКОЛЫ АСТРАХАНСКОГО ГОСУДАРСТВЕННОГО МЕДИЦИНСКОГО УНИВЕРСИТЕТА</a:t>
            </a:r>
            <a:endParaRPr lang="en-US" sz="1900" b="1" dirty="0">
              <a:solidFill>
                <a:srgbClr val="0070C0"/>
              </a:solidFill>
              <a:latin typeface="Trebuchet M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784" y="2087880"/>
            <a:ext cx="4288536" cy="46725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Иммунохимия белков-маркеров патологических состояний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Хирургия и хирургические болезни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Онкология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Педиатрия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Акушерство, гинекология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перинатология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Травматология  ортопедия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Кардиология, кардиохирургия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Рентгенэндоваскулярные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 диагностика и лечение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Неотложные состояния в клинической практике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коморбидная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 патология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Неврология и нейрохирургия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306900" marR="0" indent="-342900">
              <a:lnSpc>
                <a:spcPct val="90000"/>
              </a:lnSpc>
              <a:spcAft>
                <a:spcPts val="560"/>
              </a:spcAft>
            </a:pPr>
            <a:endParaRPr lang="en-US" dirty="0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03008" y="6419088"/>
            <a:ext cx="146304" cy="1645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just"/>
            <a:endParaRPr lang="en-US" sz="1400" dirty="0">
              <a:solidFill>
                <a:srgbClr val="5FCBEF"/>
              </a:solidFill>
              <a:latin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50480" y="1792224"/>
            <a:ext cx="3462528" cy="2560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endParaRPr lang="en-US" sz="1800" dirty="0">
              <a:solidFill>
                <a:srgbClr val="002060"/>
              </a:solidFill>
              <a:latin typeface="Trebuchet M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03008" y="5745480"/>
            <a:ext cx="146304" cy="1645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endParaRPr lang="en-US" sz="1400" dirty="0">
              <a:solidFill>
                <a:srgbClr val="5FCBEF"/>
              </a:solidFill>
              <a:latin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29144" y="2200656"/>
            <a:ext cx="3718560" cy="44317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Иммунопатология и аллергология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Гастроэнтерология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гепатология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Морфофункциональная организация живых систем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Патология челюстно-лицевой области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Фармакология и клиническая фармакология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Персонализированная медицина и разработка лекарств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Социально-гигиенические аспекты состояния здоровья населения.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Медицина труда и экономика здравоохранения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Эпидемиология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indent="0">
              <a:spcAft>
                <a:spcPts val="700"/>
              </a:spcAft>
            </a:pPr>
            <a:endParaRPr lang="en-US" sz="1800" dirty="0">
              <a:solidFill>
                <a:srgbClr val="002060"/>
              </a:solidFill>
              <a:latin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rcRect r="33006" b="503"/>
          <a:stretch>
            <a:fillRect/>
          </a:stretch>
        </p:blipFill>
        <p:spPr>
          <a:xfrm>
            <a:off x="0" y="0"/>
            <a:ext cx="2999656" cy="285373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376" y="1485578"/>
            <a:ext cx="3206496" cy="32918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44272" y="1485578"/>
            <a:ext cx="3099816" cy="35570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91544" y="477466"/>
            <a:ext cx="8136904" cy="3600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-RU" sz="2300" b="1" dirty="0" smtClean="0">
                <a:solidFill>
                  <a:srgbClr val="0070C0"/>
                </a:solidFill>
                <a:latin typeface="Trebuchet MS"/>
              </a:rPr>
              <a:t>НАПРАВЛЕНИЯ </a:t>
            </a:r>
            <a:r>
              <a:rPr lang="ru-RU" sz="2300" b="1" dirty="0" smtClean="0">
                <a:solidFill>
                  <a:srgbClr val="0070C0"/>
                </a:solidFill>
                <a:latin typeface="Trebuchet MS"/>
              </a:rPr>
              <a:t>ПОДГОТОВКИ ВЫСШЕГО ОБРАЗОВАНИЯ</a:t>
            </a:r>
            <a:endParaRPr lang="en-US" sz="2300" b="1" dirty="0">
              <a:solidFill>
                <a:srgbClr val="0070C0"/>
              </a:solidFill>
              <a:latin typeface="Trebuchet MS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806479857"/>
              </p:ext>
            </p:extLst>
          </p:nvPr>
        </p:nvGraphicFramePr>
        <p:xfrm>
          <a:off x="2207568" y="1701602"/>
          <a:ext cx="741682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930640" y="5218176"/>
            <a:ext cx="3261360" cy="163982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rcRect r="33006" b="503"/>
          <a:stretch>
            <a:fillRect/>
          </a:stretch>
        </p:blipFill>
        <p:spPr>
          <a:xfrm>
            <a:off x="0" y="0"/>
            <a:ext cx="2999656" cy="2853730"/>
          </a:xfrm>
          <a:prstGeom prst="rect">
            <a:avLst/>
          </a:prstGeom>
        </p:spPr>
      </p:pic>
      <p:pic>
        <p:nvPicPr>
          <p:cNvPr id="8" name="Рисунок 7" descr="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50325" y="4486704"/>
            <a:ext cx="3941676" cy="2144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8e4f49a-88c4-41e4-99d6-8fb5e5b21e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15493" y="117475"/>
            <a:ext cx="2846664" cy="2135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univer_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4872" y="4900909"/>
            <a:ext cx="2595933" cy="1730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825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5115" y="899477"/>
            <a:ext cx="2033756" cy="2021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SC07888-scale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62101" y="2273946"/>
            <a:ext cx="3012455" cy="2038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5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6933" y="2958070"/>
            <a:ext cx="2548369" cy="1698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3314489496"/>
              </p:ext>
            </p:extLst>
          </p:nvPr>
        </p:nvGraphicFramePr>
        <p:xfrm>
          <a:off x="623392" y="981522"/>
          <a:ext cx="1072919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639616" y="26144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rebuchet MS"/>
              </a:rPr>
              <a:t>ПОДДЕРЖКА ИНОСТРАННЫХ ОБУЧАЮЩИХСЯ</a:t>
            </a:r>
            <a:endParaRPr lang="en-US" sz="2000" b="1" dirty="0">
              <a:solidFill>
                <a:srgbClr val="0070C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11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77512" cy="28681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038600"/>
            <a:ext cx="7345680" cy="27614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97824" y="3840480"/>
            <a:ext cx="2828544" cy="26456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85176" y="569976"/>
            <a:ext cx="1645920" cy="2651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-RU" sz="2400" b="1" dirty="0" smtClean="0">
                <a:solidFill>
                  <a:srgbClr val="0070C0"/>
                </a:solidFill>
                <a:latin typeface="Trebuchet MS"/>
              </a:rPr>
              <a:t>ПРАКТИКА</a:t>
            </a:r>
            <a:endParaRPr lang="en-US" sz="2400" b="1" dirty="0">
              <a:solidFill>
                <a:srgbClr val="0070C0"/>
              </a:solidFill>
              <a:latin typeface="Trebuchet M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99856" y="1701602"/>
            <a:ext cx="6736824" cy="119704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rebuchet MS" pitchFamily="34" charset="0"/>
                <a:cs typeface="Trebuchet MS"/>
              </a:rPr>
              <a:t>Астраханский ГМУ обеспечивает высокий уровень консультативно-диагностической и лечебной деятельности, которая осуществляется в тесном взаимодействии клинических кафедр и лечебных учреждений города и области</a:t>
            </a:r>
            <a:endParaRPr lang="ru-RU" dirty="0">
              <a:solidFill>
                <a:srgbClr val="002060"/>
              </a:solidFill>
              <a:latin typeface="Trebuchet MS" pitchFamily="34" charset="0"/>
              <a:cs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5881" y="-1"/>
            <a:ext cx="7176670" cy="67769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19295" y="455549"/>
            <a:ext cx="2700286" cy="26078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endParaRPr lang="en-US" sz="2400" b="1" dirty="0">
              <a:solidFill>
                <a:srgbClr val="4472C4"/>
              </a:solidFill>
              <a:latin typeface="Trebuchet M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6807" y="1287422"/>
            <a:ext cx="4558795" cy="4367333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>
              <a:lnSpc>
                <a:spcPct val="155000"/>
              </a:lnSpc>
            </a:pPr>
            <a:r>
              <a:rPr lang="ru-RU" sz="1600" dirty="0" smtClean="0">
                <a:solidFill>
                  <a:srgbClr val="002060"/>
                </a:solidFill>
                <a:latin typeface="Trebuchet MS" pitchFamily="34" charset="0"/>
              </a:rPr>
              <a:t>Астраханский </a:t>
            </a:r>
            <a:r>
              <a:rPr lang="ru-RU" sz="1600" dirty="0">
                <a:solidFill>
                  <a:srgbClr val="002060"/>
                </a:solidFill>
                <a:latin typeface="Trebuchet MS" pitchFamily="34" charset="0"/>
              </a:rPr>
              <a:t>государственный медицинский университет имеет пять студенческих общежитий для иностранных студентов с хорошими условиями проживания. </a:t>
            </a:r>
            <a:endParaRPr lang="ru-RU" sz="1600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>
              <a:lnSpc>
                <a:spcPct val="155000"/>
              </a:lnSpc>
            </a:pPr>
            <a:r>
              <a:rPr lang="ru-RU" sz="1600" dirty="0" smtClean="0">
                <a:solidFill>
                  <a:srgbClr val="002060"/>
                </a:solidFill>
                <a:latin typeface="Trebuchet MS" pitchFamily="34" charset="0"/>
              </a:rPr>
              <a:t>Кухни, душевые комнаты, санузлы предназначены для общего пользования. Также  в коридорах установлены камеры видеонаблюдения.  В каждом общежитии есть читальный зал. </a:t>
            </a:r>
          </a:p>
          <a:p>
            <a:pPr>
              <a:lnSpc>
                <a:spcPct val="155000"/>
              </a:lnSpc>
            </a:pPr>
            <a:r>
              <a:rPr lang="ru-RU" sz="1600" dirty="0" smtClean="0">
                <a:solidFill>
                  <a:srgbClr val="002060"/>
                </a:solidFill>
                <a:latin typeface="Trebuchet MS" pitchFamily="34" charset="0"/>
              </a:rPr>
              <a:t>Общежития № 1, 2, 3 – коридорного типа</a:t>
            </a:r>
          </a:p>
          <a:p>
            <a:pPr>
              <a:lnSpc>
                <a:spcPct val="155000"/>
              </a:lnSpc>
            </a:pPr>
            <a:r>
              <a:rPr lang="ru-RU" sz="1600" dirty="0" smtClean="0">
                <a:solidFill>
                  <a:srgbClr val="002060"/>
                </a:solidFill>
                <a:latin typeface="Trebuchet MS" pitchFamily="34" charset="0"/>
              </a:rPr>
              <a:t>Общежития №4, 5 – блочного типа. </a:t>
            </a:r>
            <a:r>
              <a:rPr lang="en-US" sz="1600" dirty="0" smtClean="0">
                <a:solidFill>
                  <a:srgbClr val="002060"/>
                </a:solidFill>
                <a:latin typeface="Trebuchet MS" pitchFamily="34" charset="0"/>
              </a:rPr>
              <a:t>Hostels</a:t>
            </a:r>
            <a:endParaRPr lang="en-US" sz="1600" dirty="0">
              <a:solidFill>
                <a:srgbClr val="002060"/>
              </a:solidFill>
              <a:latin typeface="Trebuchet MS" pitchFamily="34" charset="0"/>
            </a:endParaRPr>
          </a:p>
          <a:p>
            <a:pPr>
              <a:lnSpc>
                <a:spcPct val="155000"/>
              </a:lnSpc>
            </a:pPr>
            <a:r>
              <a:rPr lang="ru-RU" sz="1600" dirty="0" smtClean="0">
                <a:solidFill>
                  <a:srgbClr val="002060"/>
                </a:solidFill>
                <a:latin typeface="Trebuchet MS" pitchFamily="34" charset="0"/>
              </a:rPr>
              <a:t>Все </a:t>
            </a:r>
            <a:r>
              <a:rPr lang="ru-RU" sz="1600" dirty="0">
                <a:solidFill>
                  <a:srgbClr val="002060"/>
                </a:solidFill>
                <a:latin typeface="Trebuchet MS" pitchFamily="34" charset="0"/>
              </a:rPr>
              <a:t>общежития расположены в центре города недалеко от университета</a:t>
            </a:r>
            <a:r>
              <a:rPr lang="ru-RU" sz="1600" dirty="0" smtClean="0">
                <a:solidFill>
                  <a:srgbClr val="002060"/>
                </a:solidFill>
                <a:latin typeface="Trebuchet MS" pitchFamily="34" charset="0"/>
              </a:rPr>
              <a:t>.</a:t>
            </a:r>
            <a:endParaRPr lang="ru-RU" sz="1600" dirty="0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59896" y="405458"/>
            <a:ext cx="2700286" cy="26078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-RU" sz="2400" b="1" dirty="0" smtClean="0">
                <a:solidFill>
                  <a:srgbClr val="0070C0"/>
                </a:solidFill>
                <a:latin typeface="Trebuchet MS"/>
              </a:rPr>
              <a:t>ПРОЖИВАНИЕ</a:t>
            </a:r>
            <a:endParaRPr lang="en-US" sz="2400" b="1" dirty="0">
              <a:solidFill>
                <a:srgbClr val="0070C0"/>
              </a:solidFill>
              <a:latin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518</Words>
  <Application>Microsoft Office PowerPoint</Application>
  <PresentationFormat>Произвольный</PresentationFormat>
  <Paragraphs>94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15</cp:revision>
  <dcterms:modified xsi:type="dcterms:W3CDTF">2022-11-21T08:01:47Z</dcterms:modified>
</cp:coreProperties>
</file>